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57" r:id="rId4"/>
    <p:sldId id="272" r:id="rId5"/>
    <p:sldId id="274" r:id="rId6"/>
    <p:sldId id="273" r:id="rId7"/>
    <p:sldId id="275" r:id="rId8"/>
    <p:sldId id="277" r:id="rId9"/>
    <p:sldId id="276"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9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DC523B-E580-46A1-9D92-D1B8CA56899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BF2BCE34-4D3E-46A2-8D1A-F79D0BADA511}">
      <dgm:prSet phldrT="[Text]"/>
      <dgm:spPr/>
      <dgm:t>
        <a:bodyPr/>
        <a:lstStyle/>
        <a:p>
          <a:r>
            <a:rPr lang="en-US" dirty="0"/>
            <a:t>Data Type</a:t>
          </a:r>
        </a:p>
      </dgm:t>
    </dgm:pt>
    <dgm:pt modelId="{F1B7B749-D2C3-4887-A734-F4913948FCFD}" type="parTrans" cxnId="{0A41CDD0-434C-45E5-A1E2-56134720B3BC}">
      <dgm:prSet/>
      <dgm:spPr/>
      <dgm:t>
        <a:bodyPr/>
        <a:lstStyle/>
        <a:p>
          <a:endParaRPr lang="en-US"/>
        </a:p>
      </dgm:t>
    </dgm:pt>
    <dgm:pt modelId="{13D8617D-48B6-4F52-A7C2-95006155939A}" type="sibTrans" cxnId="{0A41CDD0-434C-45E5-A1E2-56134720B3BC}">
      <dgm:prSet/>
      <dgm:spPr/>
      <dgm:t>
        <a:bodyPr/>
        <a:lstStyle/>
        <a:p>
          <a:endParaRPr lang="en-US"/>
        </a:p>
      </dgm:t>
    </dgm:pt>
    <dgm:pt modelId="{42F7096E-2255-4D13-8598-3C4B747ADADC}">
      <dgm:prSet phldrT="[Text]"/>
      <dgm:spPr/>
      <dgm:t>
        <a:bodyPr/>
        <a:lstStyle/>
        <a:p>
          <a:r>
            <a:rPr lang="en-US" dirty="0"/>
            <a:t>Simple</a:t>
          </a:r>
        </a:p>
      </dgm:t>
    </dgm:pt>
    <dgm:pt modelId="{5E4AF1F5-F7A3-44E5-83FB-A54C19DE9DB2}" type="parTrans" cxnId="{54C6FF06-A75A-406D-AE00-4D1E4607909C}">
      <dgm:prSet/>
      <dgm:spPr/>
      <dgm:t>
        <a:bodyPr/>
        <a:lstStyle/>
        <a:p>
          <a:endParaRPr lang="en-US"/>
        </a:p>
      </dgm:t>
    </dgm:pt>
    <dgm:pt modelId="{9D3894F9-772F-465C-95B9-805FEE49518C}" type="sibTrans" cxnId="{54C6FF06-A75A-406D-AE00-4D1E4607909C}">
      <dgm:prSet/>
      <dgm:spPr/>
      <dgm:t>
        <a:bodyPr/>
        <a:lstStyle/>
        <a:p>
          <a:endParaRPr lang="en-US"/>
        </a:p>
      </dgm:t>
    </dgm:pt>
    <dgm:pt modelId="{85285353-7300-4CA9-BDDB-99E99C309E2A}">
      <dgm:prSet phldrT="[Text]"/>
      <dgm:spPr/>
      <dgm:t>
        <a:bodyPr/>
        <a:lstStyle/>
        <a:p>
          <a:r>
            <a:rPr lang="en-US" dirty="0"/>
            <a:t>Complex</a:t>
          </a:r>
        </a:p>
      </dgm:t>
    </dgm:pt>
    <dgm:pt modelId="{D4F96E3F-BF0C-4F44-894E-7E89707286E8}" type="parTrans" cxnId="{5B10FA00-AA1F-48FE-A7A1-8D3C7070D60B}">
      <dgm:prSet/>
      <dgm:spPr/>
      <dgm:t>
        <a:bodyPr/>
        <a:lstStyle/>
        <a:p>
          <a:endParaRPr lang="en-US"/>
        </a:p>
      </dgm:t>
    </dgm:pt>
    <dgm:pt modelId="{708625B0-9595-48BA-80C4-F51944240DE5}" type="sibTrans" cxnId="{5B10FA00-AA1F-48FE-A7A1-8D3C7070D60B}">
      <dgm:prSet/>
      <dgm:spPr/>
      <dgm:t>
        <a:bodyPr/>
        <a:lstStyle/>
        <a:p>
          <a:endParaRPr lang="en-US"/>
        </a:p>
      </dgm:t>
    </dgm:pt>
    <dgm:pt modelId="{B08583AA-3080-4C29-BB74-59887BE61075}">
      <dgm:prSet phldrT="[Text]"/>
      <dgm:spPr/>
      <dgm:t>
        <a:bodyPr/>
        <a:lstStyle/>
        <a:p>
          <a:r>
            <a:rPr lang="en-US" dirty="0"/>
            <a:t>Heterogeneous</a:t>
          </a:r>
        </a:p>
      </dgm:t>
    </dgm:pt>
    <dgm:pt modelId="{B60A160F-8666-42E9-844B-C7ACC8124383}" type="parTrans" cxnId="{CFB8C668-0CE1-4D5F-BFF2-F4E97CEE738E}">
      <dgm:prSet/>
      <dgm:spPr/>
      <dgm:t>
        <a:bodyPr/>
        <a:lstStyle/>
        <a:p>
          <a:endParaRPr lang="en-US"/>
        </a:p>
      </dgm:t>
    </dgm:pt>
    <dgm:pt modelId="{7969CB78-E219-4A92-ADB4-98DFBC2765DB}" type="sibTrans" cxnId="{CFB8C668-0CE1-4D5F-BFF2-F4E97CEE738E}">
      <dgm:prSet/>
      <dgm:spPr/>
      <dgm:t>
        <a:bodyPr/>
        <a:lstStyle/>
        <a:p>
          <a:endParaRPr lang="en-US"/>
        </a:p>
      </dgm:t>
    </dgm:pt>
    <dgm:pt modelId="{6FF7A758-AB38-41A4-8536-4DAE41CA6091}">
      <dgm:prSet phldrT="[Text]"/>
      <dgm:spPr/>
      <dgm:t>
        <a:bodyPr/>
        <a:lstStyle/>
        <a:p>
          <a:r>
            <a:rPr lang="en-US" dirty="0"/>
            <a:t>Homogeneous</a:t>
          </a:r>
        </a:p>
      </dgm:t>
    </dgm:pt>
    <dgm:pt modelId="{C2AA28FA-FCA5-48FD-AFF7-19F0DF3566A3}" type="parTrans" cxnId="{822FE3CF-8DE1-4E4C-B431-3EC857BF53E5}">
      <dgm:prSet/>
      <dgm:spPr/>
      <dgm:t>
        <a:bodyPr/>
        <a:lstStyle/>
        <a:p>
          <a:endParaRPr lang="en-US"/>
        </a:p>
      </dgm:t>
    </dgm:pt>
    <dgm:pt modelId="{79829948-61D8-4A1D-A17D-C9C97861E314}" type="sibTrans" cxnId="{822FE3CF-8DE1-4E4C-B431-3EC857BF53E5}">
      <dgm:prSet/>
      <dgm:spPr/>
      <dgm:t>
        <a:bodyPr/>
        <a:lstStyle/>
        <a:p>
          <a:endParaRPr lang="en-US"/>
        </a:p>
      </dgm:t>
    </dgm:pt>
    <dgm:pt modelId="{EFEB49F5-78D3-4D58-BAD5-5BBC99A1CAC2}" type="pres">
      <dgm:prSet presAssocID="{3BDC523B-E580-46A1-9D92-D1B8CA568990}" presName="hierChild1" presStyleCnt="0">
        <dgm:presLayoutVars>
          <dgm:chPref val="1"/>
          <dgm:dir/>
          <dgm:animOne val="branch"/>
          <dgm:animLvl val="lvl"/>
          <dgm:resizeHandles/>
        </dgm:presLayoutVars>
      </dgm:prSet>
      <dgm:spPr/>
    </dgm:pt>
    <dgm:pt modelId="{D1199F21-62E0-41F5-83F5-029136BD5D84}" type="pres">
      <dgm:prSet presAssocID="{BF2BCE34-4D3E-46A2-8D1A-F79D0BADA511}" presName="hierRoot1" presStyleCnt="0"/>
      <dgm:spPr/>
    </dgm:pt>
    <dgm:pt modelId="{59C505E1-4959-4784-9628-CF886ACA95C9}" type="pres">
      <dgm:prSet presAssocID="{BF2BCE34-4D3E-46A2-8D1A-F79D0BADA511}" presName="composite" presStyleCnt="0"/>
      <dgm:spPr/>
    </dgm:pt>
    <dgm:pt modelId="{81057EF3-7FA8-4BF9-BA18-D814DDF88F05}" type="pres">
      <dgm:prSet presAssocID="{BF2BCE34-4D3E-46A2-8D1A-F79D0BADA511}" presName="background" presStyleLbl="node0" presStyleIdx="0" presStyleCnt="1"/>
      <dgm:spPr/>
    </dgm:pt>
    <dgm:pt modelId="{94F12D99-3CF5-4183-86F8-A72D100BA353}" type="pres">
      <dgm:prSet presAssocID="{BF2BCE34-4D3E-46A2-8D1A-F79D0BADA511}" presName="text" presStyleLbl="fgAcc0" presStyleIdx="0" presStyleCnt="1">
        <dgm:presLayoutVars>
          <dgm:chPref val="3"/>
        </dgm:presLayoutVars>
      </dgm:prSet>
      <dgm:spPr/>
    </dgm:pt>
    <dgm:pt modelId="{8F4C9215-D55C-4478-9716-897AC185C8AD}" type="pres">
      <dgm:prSet presAssocID="{BF2BCE34-4D3E-46A2-8D1A-F79D0BADA511}" presName="hierChild2" presStyleCnt="0"/>
      <dgm:spPr/>
    </dgm:pt>
    <dgm:pt modelId="{884680C8-42AD-46EF-97DD-2F7043BDC17E}" type="pres">
      <dgm:prSet presAssocID="{5E4AF1F5-F7A3-44E5-83FB-A54C19DE9DB2}" presName="Name10" presStyleLbl="parChTrans1D2" presStyleIdx="0" presStyleCnt="2"/>
      <dgm:spPr/>
    </dgm:pt>
    <dgm:pt modelId="{5050DA5E-A6C9-4E14-84FF-F922BF25E75F}" type="pres">
      <dgm:prSet presAssocID="{42F7096E-2255-4D13-8598-3C4B747ADADC}" presName="hierRoot2" presStyleCnt="0"/>
      <dgm:spPr/>
    </dgm:pt>
    <dgm:pt modelId="{484E4A56-0E1E-4682-86B7-55FAD57BDA8E}" type="pres">
      <dgm:prSet presAssocID="{42F7096E-2255-4D13-8598-3C4B747ADADC}" presName="composite2" presStyleCnt="0"/>
      <dgm:spPr/>
    </dgm:pt>
    <dgm:pt modelId="{39BABD77-BAE4-408A-B157-F746DEBD08A0}" type="pres">
      <dgm:prSet presAssocID="{42F7096E-2255-4D13-8598-3C4B747ADADC}" presName="background2" presStyleLbl="node2" presStyleIdx="0" presStyleCnt="2"/>
      <dgm:spPr/>
    </dgm:pt>
    <dgm:pt modelId="{4F4052F5-2140-465B-A34E-AF391317D69C}" type="pres">
      <dgm:prSet presAssocID="{42F7096E-2255-4D13-8598-3C4B747ADADC}" presName="text2" presStyleLbl="fgAcc2" presStyleIdx="0" presStyleCnt="2">
        <dgm:presLayoutVars>
          <dgm:chPref val="3"/>
        </dgm:presLayoutVars>
      </dgm:prSet>
      <dgm:spPr/>
    </dgm:pt>
    <dgm:pt modelId="{39A0D46A-F41D-463E-8E97-0D7BDAE63CB6}" type="pres">
      <dgm:prSet presAssocID="{42F7096E-2255-4D13-8598-3C4B747ADADC}" presName="hierChild3" presStyleCnt="0"/>
      <dgm:spPr/>
    </dgm:pt>
    <dgm:pt modelId="{6AE7DD4C-941C-43BA-9A83-0C4385001C20}" type="pres">
      <dgm:prSet presAssocID="{D4F96E3F-BF0C-4F44-894E-7E89707286E8}" presName="Name10" presStyleLbl="parChTrans1D2" presStyleIdx="1" presStyleCnt="2"/>
      <dgm:spPr/>
    </dgm:pt>
    <dgm:pt modelId="{90911112-26E4-44B8-B2FC-71984264E9FA}" type="pres">
      <dgm:prSet presAssocID="{85285353-7300-4CA9-BDDB-99E99C309E2A}" presName="hierRoot2" presStyleCnt="0"/>
      <dgm:spPr/>
    </dgm:pt>
    <dgm:pt modelId="{85C64CAD-0982-4831-8E77-CFC84AC555FE}" type="pres">
      <dgm:prSet presAssocID="{85285353-7300-4CA9-BDDB-99E99C309E2A}" presName="composite2" presStyleCnt="0"/>
      <dgm:spPr/>
    </dgm:pt>
    <dgm:pt modelId="{54C72597-E0BA-4AD1-8B4A-2595E465A908}" type="pres">
      <dgm:prSet presAssocID="{85285353-7300-4CA9-BDDB-99E99C309E2A}" presName="background2" presStyleLbl="node2" presStyleIdx="1" presStyleCnt="2"/>
      <dgm:spPr/>
    </dgm:pt>
    <dgm:pt modelId="{079E75BC-25ED-45E8-A67E-76A7ACBF8F33}" type="pres">
      <dgm:prSet presAssocID="{85285353-7300-4CA9-BDDB-99E99C309E2A}" presName="text2" presStyleLbl="fgAcc2" presStyleIdx="1" presStyleCnt="2">
        <dgm:presLayoutVars>
          <dgm:chPref val="3"/>
        </dgm:presLayoutVars>
      </dgm:prSet>
      <dgm:spPr/>
    </dgm:pt>
    <dgm:pt modelId="{F222FEAE-2273-4BAF-87B5-7FA5962E1D47}" type="pres">
      <dgm:prSet presAssocID="{85285353-7300-4CA9-BDDB-99E99C309E2A}" presName="hierChild3" presStyleCnt="0"/>
      <dgm:spPr/>
    </dgm:pt>
    <dgm:pt modelId="{FCE65022-CEE6-45BE-BB2E-D118AB97E2F8}" type="pres">
      <dgm:prSet presAssocID="{C2AA28FA-FCA5-48FD-AFF7-19F0DF3566A3}" presName="Name17" presStyleLbl="parChTrans1D3" presStyleIdx="0" presStyleCnt="2"/>
      <dgm:spPr/>
    </dgm:pt>
    <dgm:pt modelId="{DEFCD88E-DD43-49D0-8BC0-228C98B7EC91}" type="pres">
      <dgm:prSet presAssocID="{6FF7A758-AB38-41A4-8536-4DAE41CA6091}" presName="hierRoot3" presStyleCnt="0"/>
      <dgm:spPr/>
    </dgm:pt>
    <dgm:pt modelId="{B54A803A-CDA4-4732-BA9C-96875BD3C4F0}" type="pres">
      <dgm:prSet presAssocID="{6FF7A758-AB38-41A4-8536-4DAE41CA6091}" presName="composite3" presStyleCnt="0"/>
      <dgm:spPr/>
    </dgm:pt>
    <dgm:pt modelId="{1FC05A52-6BDC-45D1-BD76-A9FB47528774}" type="pres">
      <dgm:prSet presAssocID="{6FF7A758-AB38-41A4-8536-4DAE41CA6091}" presName="background3" presStyleLbl="node3" presStyleIdx="0" presStyleCnt="2"/>
      <dgm:spPr/>
    </dgm:pt>
    <dgm:pt modelId="{7AEA5389-7426-4B70-A353-CC2DA633CFCE}" type="pres">
      <dgm:prSet presAssocID="{6FF7A758-AB38-41A4-8536-4DAE41CA6091}" presName="text3" presStyleLbl="fgAcc3" presStyleIdx="0" presStyleCnt="2">
        <dgm:presLayoutVars>
          <dgm:chPref val="3"/>
        </dgm:presLayoutVars>
      </dgm:prSet>
      <dgm:spPr/>
    </dgm:pt>
    <dgm:pt modelId="{F31DA48C-4FDC-434D-82D6-37FA26E24377}" type="pres">
      <dgm:prSet presAssocID="{6FF7A758-AB38-41A4-8536-4DAE41CA6091}" presName="hierChild4" presStyleCnt="0"/>
      <dgm:spPr/>
    </dgm:pt>
    <dgm:pt modelId="{54EB45FC-4B66-400C-9367-399A661F2FCE}" type="pres">
      <dgm:prSet presAssocID="{B60A160F-8666-42E9-844B-C7ACC8124383}" presName="Name17" presStyleLbl="parChTrans1D3" presStyleIdx="1" presStyleCnt="2"/>
      <dgm:spPr/>
    </dgm:pt>
    <dgm:pt modelId="{0E23DFB8-3B5E-4183-8319-F6D668AADCD6}" type="pres">
      <dgm:prSet presAssocID="{B08583AA-3080-4C29-BB74-59887BE61075}" presName="hierRoot3" presStyleCnt="0"/>
      <dgm:spPr/>
    </dgm:pt>
    <dgm:pt modelId="{C8AD9B36-1049-4A4A-9370-411739B31A87}" type="pres">
      <dgm:prSet presAssocID="{B08583AA-3080-4C29-BB74-59887BE61075}" presName="composite3" presStyleCnt="0"/>
      <dgm:spPr/>
    </dgm:pt>
    <dgm:pt modelId="{AEEE3648-D9DC-4E30-BEEE-4C2334027043}" type="pres">
      <dgm:prSet presAssocID="{B08583AA-3080-4C29-BB74-59887BE61075}" presName="background3" presStyleLbl="node3" presStyleIdx="1" presStyleCnt="2"/>
      <dgm:spPr/>
    </dgm:pt>
    <dgm:pt modelId="{18BEB831-1295-4C32-A9DB-C08E1D95170D}" type="pres">
      <dgm:prSet presAssocID="{B08583AA-3080-4C29-BB74-59887BE61075}" presName="text3" presStyleLbl="fgAcc3" presStyleIdx="1" presStyleCnt="2">
        <dgm:presLayoutVars>
          <dgm:chPref val="3"/>
        </dgm:presLayoutVars>
      </dgm:prSet>
      <dgm:spPr/>
    </dgm:pt>
    <dgm:pt modelId="{B0DD0946-D12D-4BE9-9AF6-560A88808C90}" type="pres">
      <dgm:prSet presAssocID="{B08583AA-3080-4C29-BB74-59887BE61075}" presName="hierChild4" presStyleCnt="0"/>
      <dgm:spPr/>
    </dgm:pt>
  </dgm:ptLst>
  <dgm:cxnLst>
    <dgm:cxn modelId="{5B10FA00-AA1F-48FE-A7A1-8D3C7070D60B}" srcId="{BF2BCE34-4D3E-46A2-8D1A-F79D0BADA511}" destId="{85285353-7300-4CA9-BDDB-99E99C309E2A}" srcOrd="1" destOrd="0" parTransId="{D4F96E3F-BF0C-4F44-894E-7E89707286E8}" sibTransId="{708625B0-9595-48BA-80C4-F51944240DE5}"/>
    <dgm:cxn modelId="{54C6FF06-A75A-406D-AE00-4D1E4607909C}" srcId="{BF2BCE34-4D3E-46A2-8D1A-F79D0BADA511}" destId="{42F7096E-2255-4D13-8598-3C4B747ADADC}" srcOrd="0" destOrd="0" parTransId="{5E4AF1F5-F7A3-44E5-83FB-A54C19DE9DB2}" sibTransId="{9D3894F9-772F-465C-95B9-805FEE49518C}"/>
    <dgm:cxn modelId="{D7538E18-A751-4A2A-A4AA-236BF8FB509A}" type="presOf" srcId="{BF2BCE34-4D3E-46A2-8D1A-F79D0BADA511}" destId="{94F12D99-3CF5-4183-86F8-A72D100BA353}" srcOrd="0" destOrd="0" presId="urn:microsoft.com/office/officeart/2005/8/layout/hierarchy1"/>
    <dgm:cxn modelId="{EE036F5C-5A76-4917-9F5E-ABEE469D1FD5}" type="presOf" srcId="{42F7096E-2255-4D13-8598-3C4B747ADADC}" destId="{4F4052F5-2140-465B-A34E-AF391317D69C}" srcOrd="0" destOrd="0" presId="urn:microsoft.com/office/officeart/2005/8/layout/hierarchy1"/>
    <dgm:cxn modelId="{CFB8C668-0CE1-4D5F-BFF2-F4E97CEE738E}" srcId="{85285353-7300-4CA9-BDDB-99E99C309E2A}" destId="{B08583AA-3080-4C29-BB74-59887BE61075}" srcOrd="1" destOrd="0" parTransId="{B60A160F-8666-42E9-844B-C7ACC8124383}" sibTransId="{7969CB78-E219-4A92-ADB4-98DFBC2765DB}"/>
    <dgm:cxn modelId="{A64EA36A-B13E-4944-A9D8-0403E91F500B}" type="presOf" srcId="{B08583AA-3080-4C29-BB74-59887BE61075}" destId="{18BEB831-1295-4C32-A9DB-C08E1D95170D}" srcOrd="0" destOrd="0" presId="urn:microsoft.com/office/officeart/2005/8/layout/hierarchy1"/>
    <dgm:cxn modelId="{5B16C972-E2F4-48DF-8E7E-76C79F5FD623}" type="presOf" srcId="{5E4AF1F5-F7A3-44E5-83FB-A54C19DE9DB2}" destId="{884680C8-42AD-46EF-97DD-2F7043BDC17E}" srcOrd="0" destOrd="0" presId="urn:microsoft.com/office/officeart/2005/8/layout/hierarchy1"/>
    <dgm:cxn modelId="{838F1953-42D2-4522-AD19-5EEBA4FE5F52}" type="presOf" srcId="{B60A160F-8666-42E9-844B-C7ACC8124383}" destId="{54EB45FC-4B66-400C-9367-399A661F2FCE}" srcOrd="0" destOrd="0" presId="urn:microsoft.com/office/officeart/2005/8/layout/hierarchy1"/>
    <dgm:cxn modelId="{F0636154-595D-4008-8BAD-A9A14978DAE5}" type="presOf" srcId="{3BDC523B-E580-46A1-9D92-D1B8CA568990}" destId="{EFEB49F5-78D3-4D58-BAD5-5BBC99A1CAC2}" srcOrd="0" destOrd="0" presId="urn:microsoft.com/office/officeart/2005/8/layout/hierarchy1"/>
    <dgm:cxn modelId="{872CB554-3E4F-49D6-A40D-E3F47B3801BE}" type="presOf" srcId="{6FF7A758-AB38-41A4-8536-4DAE41CA6091}" destId="{7AEA5389-7426-4B70-A353-CC2DA633CFCE}" srcOrd="0" destOrd="0" presId="urn:microsoft.com/office/officeart/2005/8/layout/hierarchy1"/>
    <dgm:cxn modelId="{69B46888-E331-4931-AB14-7E804F0ECF29}" type="presOf" srcId="{85285353-7300-4CA9-BDDB-99E99C309E2A}" destId="{079E75BC-25ED-45E8-A67E-76A7ACBF8F33}" srcOrd="0" destOrd="0" presId="urn:microsoft.com/office/officeart/2005/8/layout/hierarchy1"/>
    <dgm:cxn modelId="{EA62A4AA-E6B2-4EAC-8989-220FA95B2F3D}" type="presOf" srcId="{D4F96E3F-BF0C-4F44-894E-7E89707286E8}" destId="{6AE7DD4C-941C-43BA-9A83-0C4385001C20}" srcOrd="0" destOrd="0" presId="urn:microsoft.com/office/officeart/2005/8/layout/hierarchy1"/>
    <dgm:cxn modelId="{822FE3CF-8DE1-4E4C-B431-3EC857BF53E5}" srcId="{85285353-7300-4CA9-BDDB-99E99C309E2A}" destId="{6FF7A758-AB38-41A4-8536-4DAE41CA6091}" srcOrd="0" destOrd="0" parTransId="{C2AA28FA-FCA5-48FD-AFF7-19F0DF3566A3}" sibTransId="{79829948-61D8-4A1D-A17D-C9C97861E314}"/>
    <dgm:cxn modelId="{0A41CDD0-434C-45E5-A1E2-56134720B3BC}" srcId="{3BDC523B-E580-46A1-9D92-D1B8CA568990}" destId="{BF2BCE34-4D3E-46A2-8D1A-F79D0BADA511}" srcOrd="0" destOrd="0" parTransId="{F1B7B749-D2C3-4887-A734-F4913948FCFD}" sibTransId="{13D8617D-48B6-4F52-A7C2-95006155939A}"/>
    <dgm:cxn modelId="{FDDD5AF8-E733-469D-B268-B2E3B53E8209}" type="presOf" srcId="{C2AA28FA-FCA5-48FD-AFF7-19F0DF3566A3}" destId="{FCE65022-CEE6-45BE-BB2E-D118AB97E2F8}" srcOrd="0" destOrd="0" presId="urn:microsoft.com/office/officeart/2005/8/layout/hierarchy1"/>
    <dgm:cxn modelId="{C146E3C5-44C1-489B-961F-F904A886FBB6}" type="presParOf" srcId="{EFEB49F5-78D3-4D58-BAD5-5BBC99A1CAC2}" destId="{D1199F21-62E0-41F5-83F5-029136BD5D84}" srcOrd="0" destOrd="0" presId="urn:microsoft.com/office/officeart/2005/8/layout/hierarchy1"/>
    <dgm:cxn modelId="{47309EE1-92DA-4B9D-AF4E-9DC7AD848127}" type="presParOf" srcId="{D1199F21-62E0-41F5-83F5-029136BD5D84}" destId="{59C505E1-4959-4784-9628-CF886ACA95C9}" srcOrd="0" destOrd="0" presId="urn:microsoft.com/office/officeart/2005/8/layout/hierarchy1"/>
    <dgm:cxn modelId="{B7CAD471-D678-4FAC-8D48-CD6CF760D7CD}" type="presParOf" srcId="{59C505E1-4959-4784-9628-CF886ACA95C9}" destId="{81057EF3-7FA8-4BF9-BA18-D814DDF88F05}" srcOrd="0" destOrd="0" presId="urn:microsoft.com/office/officeart/2005/8/layout/hierarchy1"/>
    <dgm:cxn modelId="{C0BCD993-CF09-4DB5-A39C-D27B62BB33A3}" type="presParOf" srcId="{59C505E1-4959-4784-9628-CF886ACA95C9}" destId="{94F12D99-3CF5-4183-86F8-A72D100BA353}" srcOrd="1" destOrd="0" presId="urn:microsoft.com/office/officeart/2005/8/layout/hierarchy1"/>
    <dgm:cxn modelId="{9E06A876-1F79-45FD-9C70-B43FAA47017A}" type="presParOf" srcId="{D1199F21-62E0-41F5-83F5-029136BD5D84}" destId="{8F4C9215-D55C-4478-9716-897AC185C8AD}" srcOrd="1" destOrd="0" presId="urn:microsoft.com/office/officeart/2005/8/layout/hierarchy1"/>
    <dgm:cxn modelId="{17536E41-CE4A-4050-B1B8-1864D3596C34}" type="presParOf" srcId="{8F4C9215-D55C-4478-9716-897AC185C8AD}" destId="{884680C8-42AD-46EF-97DD-2F7043BDC17E}" srcOrd="0" destOrd="0" presId="urn:microsoft.com/office/officeart/2005/8/layout/hierarchy1"/>
    <dgm:cxn modelId="{432EC4C6-5C4B-4800-BD60-EB9688CC3902}" type="presParOf" srcId="{8F4C9215-D55C-4478-9716-897AC185C8AD}" destId="{5050DA5E-A6C9-4E14-84FF-F922BF25E75F}" srcOrd="1" destOrd="0" presId="urn:microsoft.com/office/officeart/2005/8/layout/hierarchy1"/>
    <dgm:cxn modelId="{C2513B09-28B7-49A1-A5A8-A409D977DAD2}" type="presParOf" srcId="{5050DA5E-A6C9-4E14-84FF-F922BF25E75F}" destId="{484E4A56-0E1E-4682-86B7-55FAD57BDA8E}" srcOrd="0" destOrd="0" presId="urn:microsoft.com/office/officeart/2005/8/layout/hierarchy1"/>
    <dgm:cxn modelId="{2EFB6D11-D207-4B48-B1D6-0BFF5958047E}" type="presParOf" srcId="{484E4A56-0E1E-4682-86B7-55FAD57BDA8E}" destId="{39BABD77-BAE4-408A-B157-F746DEBD08A0}" srcOrd="0" destOrd="0" presId="urn:microsoft.com/office/officeart/2005/8/layout/hierarchy1"/>
    <dgm:cxn modelId="{DD55ED89-2A42-4FA7-B24F-451DC9631DDB}" type="presParOf" srcId="{484E4A56-0E1E-4682-86B7-55FAD57BDA8E}" destId="{4F4052F5-2140-465B-A34E-AF391317D69C}" srcOrd="1" destOrd="0" presId="urn:microsoft.com/office/officeart/2005/8/layout/hierarchy1"/>
    <dgm:cxn modelId="{290B9D80-51E3-4A9E-96D9-243B35F2CEBB}" type="presParOf" srcId="{5050DA5E-A6C9-4E14-84FF-F922BF25E75F}" destId="{39A0D46A-F41D-463E-8E97-0D7BDAE63CB6}" srcOrd="1" destOrd="0" presId="urn:microsoft.com/office/officeart/2005/8/layout/hierarchy1"/>
    <dgm:cxn modelId="{C043483E-044E-4A94-BBDB-EB8108F7C406}" type="presParOf" srcId="{8F4C9215-D55C-4478-9716-897AC185C8AD}" destId="{6AE7DD4C-941C-43BA-9A83-0C4385001C20}" srcOrd="2" destOrd="0" presId="urn:microsoft.com/office/officeart/2005/8/layout/hierarchy1"/>
    <dgm:cxn modelId="{F8942200-FE1F-4C48-8858-3CCDBDC26A68}" type="presParOf" srcId="{8F4C9215-D55C-4478-9716-897AC185C8AD}" destId="{90911112-26E4-44B8-B2FC-71984264E9FA}" srcOrd="3" destOrd="0" presId="urn:microsoft.com/office/officeart/2005/8/layout/hierarchy1"/>
    <dgm:cxn modelId="{0DC20B38-F6D4-41D1-ADB8-0550940E4167}" type="presParOf" srcId="{90911112-26E4-44B8-B2FC-71984264E9FA}" destId="{85C64CAD-0982-4831-8E77-CFC84AC555FE}" srcOrd="0" destOrd="0" presId="urn:microsoft.com/office/officeart/2005/8/layout/hierarchy1"/>
    <dgm:cxn modelId="{89F47390-BBEE-425F-9B63-25D3751C2513}" type="presParOf" srcId="{85C64CAD-0982-4831-8E77-CFC84AC555FE}" destId="{54C72597-E0BA-4AD1-8B4A-2595E465A908}" srcOrd="0" destOrd="0" presId="urn:microsoft.com/office/officeart/2005/8/layout/hierarchy1"/>
    <dgm:cxn modelId="{AEF4B921-F50E-45BB-BB9E-E96F3F0AC320}" type="presParOf" srcId="{85C64CAD-0982-4831-8E77-CFC84AC555FE}" destId="{079E75BC-25ED-45E8-A67E-76A7ACBF8F33}" srcOrd="1" destOrd="0" presId="urn:microsoft.com/office/officeart/2005/8/layout/hierarchy1"/>
    <dgm:cxn modelId="{720E3AEC-26E8-4CAC-9381-351139DDB167}" type="presParOf" srcId="{90911112-26E4-44B8-B2FC-71984264E9FA}" destId="{F222FEAE-2273-4BAF-87B5-7FA5962E1D47}" srcOrd="1" destOrd="0" presId="urn:microsoft.com/office/officeart/2005/8/layout/hierarchy1"/>
    <dgm:cxn modelId="{17289ACD-0DDC-4777-92AE-1DEC8BD42795}" type="presParOf" srcId="{F222FEAE-2273-4BAF-87B5-7FA5962E1D47}" destId="{FCE65022-CEE6-45BE-BB2E-D118AB97E2F8}" srcOrd="0" destOrd="0" presId="urn:microsoft.com/office/officeart/2005/8/layout/hierarchy1"/>
    <dgm:cxn modelId="{A13B4C01-7065-46E0-9980-9E6734E76A60}" type="presParOf" srcId="{F222FEAE-2273-4BAF-87B5-7FA5962E1D47}" destId="{DEFCD88E-DD43-49D0-8BC0-228C98B7EC91}" srcOrd="1" destOrd="0" presId="urn:microsoft.com/office/officeart/2005/8/layout/hierarchy1"/>
    <dgm:cxn modelId="{1A2183C0-56B3-464D-81D4-EB710E30F682}" type="presParOf" srcId="{DEFCD88E-DD43-49D0-8BC0-228C98B7EC91}" destId="{B54A803A-CDA4-4732-BA9C-96875BD3C4F0}" srcOrd="0" destOrd="0" presId="urn:microsoft.com/office/officeart/2005/8/layout/hierarchy1"/>
    <dgm:cxn modelId="{EE7212C7-135E-472E-AA21-E1CC7072195A}" type="presParOf" srcId="{B54A803A-CDA4-4732-BA9C-96875BD3C4F0}" destId="{1FC05A52-6BDC-45D1-BD76-A9FB47528774}" srcOrd="0" destOrd="0" presId="urn:microsoft.com/office/officeart/2005/8/layout/hierarchy1"/>
    <dgm:cxn modelId="{6CCA9A84-97E1-4C2E-B8CC-0183EEA53B46}" type="presParOf" srcId="{B54A803A-CDA4-4732-BA9C-96875BD3C4F0}" destId="{7AEA5389-7426-4B70-A353-CC2DA633CFCE}" srcOrd="1" destOrd="0" presId="urn:microsoft.com/office/officeart/2005/8/layout/hierarchy1"/>
    <dgm:cxn modelId="{8CF42175-D691-420F-B977-AAE641F73114}" type="presParOf" srcId="{DEFCD88E-DD43-49D0-8BC0-228C98B7EC91}" destId="{F31DA48C-4FDC-434D-82D6-37FA26E24377}" srcOrd="1" destOrd="0" presId="urn:microsoft.com/office/officeart/2005/8/layout/hierarchy1"/>
    <dgm:cxn modelId="{AB7B2D79-04F4-4D4D-B6CE-41B23C9B207A}" type="presParOf" srcId="{F222FEAE-2273-4BAF-87B5-7FA5962E1D47}" destId="{54EB45FC-4B66-400C-9367-399A661F2FCE}" srcOrd="2" destOrd="0" presId="urn:microsoft.com/office/officeart/2005/8/layout/hierarchy1"/>
    <dgm:cxn modelId="{5C0F53C3-6BB5-4C3A-A129-7E3426A11DBA}" type="presParOf" srcId="{F222FEAE-2273-4BAF-87B5-7FA5962E1D47}" destId="{0E23DFB8-3B5E-4183-8319-F6D668AADCD6}" srcOrd="3" destOrd="0" presId="urn:microsoft.com/office/officeart/2005/8/layout/hierarchy1"/>
    <dgm:cxn modelId="{C1EAAB1D-643B-45F7-995D-133888BAA794}" type="presParOf" srcId="{0E23DFB8-3B5E-4183-8319-F6D668AADCD6}" destId="{C8AD9B36-1049-4A4A-9370-411739B31A87}" srcOrd="0" destOrd="0" presId="urn:microsoft.com/office/officeart/2005/8/layout/hierarchy1"/>
    <dgm:cxn modelId="{395E30EE-89AD-4BB2-978B-446D85643F9F}" type="presParOf" srcId="{C8AD9B36-1049-4A4A-9370-411739B31A87}" destId="{AEEE3648-D9DC-4E30-BEEE-4C2334027043}" srcOrd="0" destOrd="0" presId="urn:microsoft.com/office/officeart/2005/8/layout/hierarchy1"/>
    <dgm:cxn modelId="{241B22EB-409E-491E-9E07-1EA182CEB74E}" type="presParOf" srcId="{C8AD9B36-1049-4A4A-9370-411739B31A87}" destId="{18BEB831-1295-4C32-A9DB-C08E1D95170D}" srcOrd="1" destOrd="0" presId="urn:microsoft.com/office/officeart/2005/8/layout/hierarchy1"/>
    <dgm:cxn modelId="{F4E2CA1E-220F-44E3-BE7D-7F1D8EA6B9F0}" type="presParOf" srcId="{0E23DFB8-3B5E-4183-8319-F6D668AADCD6}" destId="{B0DD0946-D12D-4BE9-9AF6-560A88808C9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D9951C-EFCD-4B6C-8866-E3957EB5D07C}" type="doc">
      <dgm:prSet loTypeId="urn:microsoft.com/office/officeart/2005/8/layout/hierarchy6" loCatId="hierarchy" qsTypeId="urn:microsoft.com/office/officeart/2005/8/quickstyle/3d2" qsCatId="3D" csTypeId="urn:microsoft.com/office/officeart/2005/8/colors/colorful2" csCatId="colorful" phldr="1"/>
      <dgm:spPr/>
      <dgm:t>
        <a:bodyPr/>
        <a:lstStyle/>
        <a:p>
          <a:endParaRPr lang="en-US"/>
        </a:p>
      </dgm:t>
    </dgm:pt>
    <dgm:pt modelId="{D0898021-3CDB-4AF2-8EE3-D3D5FAA9C037}">
      <dgm:prSet phldrT="[Text]"/>
      <dgm:spPr/>
      <dgm:t>
        <a:bodyPr/>
        <a:lstStyle/>
        <a:p>
          <a:r>
            <a:rPr lang="en-US" dirty="0"/>
            <a:t>Smart Pointer</a:t>
          </a:r>
        </a:p>
      </dgm:t>
    </dgm:pt>
    <dgm:pt modelId="{0C363584-265C-4166-A26F-EB8EF648C394}" type="parTrans" cxnId="{C68684F1-14C5-402A-A62E-773E1B9BE1D6}">
      <dgm:prSet/>
      <dgm:spPr/>
      <dgm:t>
        <a:bodyPr/>
        <a:lstStyle/>
        <a:p>
          <a:endParaRPr lang="en-US"/>
        </a:p>
      </dgm:t>
    </dgm:pt>
    <dgm:pt modelId="{DEE2FD3F-8F41-429C-9025-7E41E35C37D3}" type="sibTrans" cxnId="{C68684F1-14C5-402A-A62E-773E1B9BE1D6}">
      <dgm:prSet/>
      <dgm:spPr/>
      <dgm:t>
        <a:bodyPr/>
        <a:lstStyle/>
        <a:p>
          <a:endParaRPr lang="en-US"/>
        </a:p>
      </dgm:t>
    </dgm:pt>
    <dgm:pt modelId="{D5EDDBD0-9DF7-4CB0-A840-680B69E7F7EE}">
      <dgm:prSet phldrT="[Text]"/>
      <dgm:spPr/>
      <dgm:t>
        <a:bodyPr/>
        <a:lstStyle/>
        <a:p>
          <a:r>
            <a:rPr lang="en-US" dirty="0"/>
            <a:t>Unique Pointer</a:t>
          </a:r>
        </a:p>
      </dgm:t>
    </dgm:pt>
    <dgm:pt modelId="{931B640C-E2D4-4303-B1B8-AC9E8A8187ED}" type="parTrans" cxnId="{58667748-CFAE-4C3D-913C-A9ECE417216C}">
      <dgm:prSet/>
      <dgm:spPr/>
      <dgm:t>
        <a:bodyPr/>
        <a:lstStyle/>
        <a:p>
          <a:endParaRPr lang="en-US"/>
        </a:p>
      </dgm:t>
    </dgm:pt>
    <dgm:pt modelId="{D3DF42D6-E175-46C3-84DA-844623C17DEE}" type="sibTrans" cxnId="{58667748-CFAE-4C3D-913C-A9ECE417216C}">
      <dgm:prSet/>
      <dgm:spPr/>
      <dgm:t>
        <a:bodyPr/>
        <a:lstStyle/>
        <a:p>
          <a:endParaRPr lang="en-US"/>
        </a:p>
      </dgm:t>
    </dgm:pt>
    <dgm:pt modelId="{F34F998B-4CD3-436B-9EA0-247A380705DA}">
      <dgm:prSet phldrT="[Text]"/>
      <dgm:spPr/>
      <dgm:t>
        <a:bodyPr/>
        <a:lstStyle/>
        <a:p>
          <a:r>
            <a:rPr lang="en-US" dirty="0"/>
            <a:t>Weak Pointer</a:t>
          </a:r>
        </a:p>
      </dgm:t>
    </dgm:pt>
    <dgm:pt modelId="{0FBC682D-15E8-42BD-AD23-16F08D78B7BA}" type="parTrans" cxnId="{E526507B-2816-4565-94FC-4486200A4ED8}">
      <dgm:prSet/>
      <dgm:spPr/>
      <dgm:t>
        <a:bodyPr/>
        <a:lstStyle/>
        <a:p>
          <a:endParaRPr lang="en-US"/>
        </a:p>
      </dgm:t>
    </dgm:pt>
    <dgm:pt modelId="{8A235AD3-DF72-44A5-BA13-B06B92E898AB}" type="sibTrans" cxnId="{E526507B-2816-4565-94FC-4486200A4ED8}">
      <dgm:prSet/>
      <dgm:spPr/>
      <dgm:t>
        <a:bodyPr/>
        <a:lstStyle/>
        <a:p>
          <a:endParaRPr lang="en-US"/>
        </a:p>
      </dgm:t>
    </dgm:pt>
    <dgm:pt modelId="{3B11B24F-7074-466F-A796-516AC8FA3F28}">
      <dgm:prSet/>
      <dgm:spPr/>
      <dgm:t>
        <a:bodyPr/>
        <a:lstStyle/>
        <a:p>
          <a:r>
            <a:rPr lang="en-US" dirty="0"/>
            <a:t>Shared Pointer</a:t>
          </a:r>
        </a:p>
      </dgm:t>
    </dgm:pt>
    <dgm:pt modelId="{70EA36B6-7045-49D5-9392-6552A0E68F93}" type="parTrans" cxnId="{2CF0B751-4F45-46F3-B885-A82F69B2C865}">
      <dgm:prSet/>
      <dgm:spPr/>
      <dgm:t>
        <a:bodyPr/>
        <a:lstStyle/>
        <a:p>
          <a:endParaRPr lang="en-US"/>
        </a:p>
      </dgm:t>
    </dgm:pt>
    <dgm:pt modelId="{1178DB69-9256-4B14-A7EC-704728F4AE9C}" type="sibTrans" cxnId="{2CF0B751-4F45-46F3-B885-A82F69B2C865}">
      <dgm:prSet/>
      <dgm:spPr/>
      <dgm:t>
        <a:bodyPr/>
        <a:lstStyle/>
        <a:p>
          <a:endParaRPr lang="en-US"/>
        </a:p>
      </dgm:t>
    </dgm:pt>
    <dgm:pt modelId="{1232C80C-590F-42D7-A58F-32DB34F0664B}" type="pres">
      <dgm:prSet presAssocID="{A9D9951C-EFCD-4B6C-8866-E3957EB5D07C}" presName="mainComposite" presStyleCnt="0">
        <dgm:presLayoutVars>
          <dgm:chPref val="1"/>
          <dgm:dir/>
          <dgm:animOne val="branch"/>
          <dgm:animLvl val="lvl"/>
          <dgm:resizeHandles val="exact"/>
        </dgm:presLayoutVars>
      </dgm:prSet>
      <dgm:spPr/>
    </dgm:pt>
    <dgm:pt modelId="{AD2FAA50-FB66-4B4F-AD6C-CFFED3D83963}" type="pres">
      <dgm:prSet presAssocID="{A9D9951C-EFCD-4B6C-8866-E3957EB5D07C}" presName="hierFlow" presStyleCnt="0"/>
      <dgm:spPr/>
    </dgm:pt>
    <dgm:pt modelId="{B56812B0-AF76-40B6-BE65-E04DDA81528F}" type="pres">
      <dgm:prSet presAssocID="{A9D9951C-EFCD-4B6C-8866-E3957EB5D07C}" presName="hierChild1" presStyleCnt="0">
        <dgm:presLayoutVars>
          <dgm:chPref val="1"/>
          <dgm:animOne val="branch"/>
          <dgm:animLvl val="lvl"/>
        </dgm:presLayoutVars>
      </dgm:prSet>
      <dgm:spPr/>
    </dgm:pt>
    <dgm:pt modelId="{042CCF9C-07B3-4634-BFCC-5E0B3B0CAA71}" type="pres">
      <dgm:prSet presAssocID="{D0898021-3CDB-4AF2-8EE3-D3D5FAA9C037}" presName="Name14" presStyleCnt="0"/>
      <dgm:spPr/>
    </dgm:pt>
    <dgm:pt modelId="{ADDFC785-AF66-4C5D-AD2D-B6BC983D66F1}" type="pres">
      <dgm:prSet presAssocID="{D0898021-3CDB-4AF2-8EE3-D3D5FAA9C037}" presName="level1Shape" presStyleLbl="node0" presStyleIdx="0" presStyleCnt="1">
        <dgm:presLayoutVars>
          <dgm:chPref val="3"/>
        </dgm:presLayoutVars>
      </dgm:prSet>
      <dgm:spPr/>
    </dgm:pt>
    <dgm:pt modelId="{A51711CC-3509-4BD6-9665-3A7DB0B1C661}" type="pres">
      <dgm:prSet presAssocID="{D0898021-3CDB-4AF2-8EE3-D3D5FAA9C037}" presName="hierChild2" presStyleCnt="0"/>
      <dgm:spPr/>
    </dgm:pt>
    <dgm:pt modelId="{54205049-D82F-4070-A3E5-B3E0A82C3D70}" type="pres">
      <dgm:prSet presAssocID="{931B640C-E2D4-4303-B1B8-AC9E8A8187ED}" presName="Name19" presStyleLbl="parChTrans1D2" presStyleIdx="0" presStyleCnt="2"/>
      <dgm:spPr/>
    </dgm:pt>
    <dgm:pt modelId="{9BD9DFB4-4C7C-4909-8BC7-AA527A93ED13}" type="pres">
      <dgm:prSet presAssocID="{D5EDDBD0-9DF7-4CB0-A840-680B69E7F7EE}" presName="Name21" presStyleCnt="0"/>
      <dgm:spPr/>
    </dgm:pt>
    <dgm:pt modelId="{57AF1899-8E4A-4802-885A-A60CE553D180}" type="pres">
      <dgm:prSet presAssocID="{D5EDDBD0-9DF7-4CB0-A840-680B69E7F7EE}" presName="level2Shape" presStyleLbl="node2" presStyleIdx="0" presStyleCnt="2"/>
      <dgm:spPr/>
    </dgm:pt>
    <dgm:pt modelId="{9624F1C1-00C6-4B4D-8F9A-211C768C2436}" type="pres">
      <dgm:prSet presAssocID="{D5EDDBD0-9DF7-4CB0-A840-680B69E7F7EE}" presName="hierChild3" presStyleCnt="0"/>
      <dgm:spPr/>
    </dgm:pt>
    <dgm:pt modelId="{BD5324F0-5D9F-4709-B888-285FDDE57F14}" type="pres">
      <dgm:prSet presAssocID="{70EA36B6-7045-49D5-9392-6552A0E68F93}" presName="Name19" presStyleLbl="parChTrans1D2" presStyleIdx="1" presStyleCnt="2"/>
      <dgm:spPr/>
    </dgm:pt>
    <dgm:pt modelId="{D4874A2F-653D-47AC-BB44-46D85DD81502}" type="pres">
      <dgm:prSet presAssocID="{3B11B24F-7074-466F-A796-516AC8FA3F28}" presName="Name21" presStyleCnt="0"/>
      <dgm:spPr/>
    </dgm:pt>
    <dgm:pt modelId="{35C991A4-B28C-4F2F-BA45-2984DBC198E8}" type="pres">
      <dgm:prSet presAssocID="{3B11B24F-7074-466F-A796-516AC8FA3F28}" presName="level2Shape" presStyleLbl="node2" presStyleIdx="1" presStyleCnt="2"/>
      <dgm:spPr/>
    </dgm:pt>
    <dgm:pt modelId="{DA997197-ECEE-4F2B-9DED-BD9386CE4AB4}" type="pres">
      <dgm:prSet presAssocID="{3B11B24F-7074-466F-A796-516AC8FA3F28}" presName="hierChild3" presStyleCnt="0"/>
      <dgm:spPr/>
    </dgm:pt>
    <dgm:pt modelId="{CBCDEA30-4A97-4136-83A8-2507F5B4A007}" type="pres">
      <dgm:prSet presAssocID="{0FBC682D-15E8-42BD-AD23-16F08D78B7BA}" presName="Name19" presStyleLbl="parChTrans1D3" presStyleIdx="0" presStyleCnt="1"/>
      <dgm:spPr/>
    </dgm:pt>
    <dgm:pt modelId="{B4BF17B9-B148-42D2-A560-C2D028E435DC}" type="pres">
      <dgm:prSet presAssocID="{F34F998B-4CD3-436B-9EA0-247A380705DA}" presName="Name21" presStyleCnt="0"/>
      <dgm:spPr/>
    </dgm:pt>
    <dgm:pt modelId="{415AED31-86C7-44AD-A421-3AC738280437}" type="pres">
      <dgm:prSet presAssocID="{F34F998B-4CD3-436B-9EA0-247A380705DA}" presName="level2Shape" presStyleLbl="node3" presStyleIdx="0" presStyleCnt="1"/>
      <dgm:spPr/>
    </dgm:pt>
    <dgm:pt modelId="{AEF1998A-4B8F-4030-8B9B-FC8CC8D3A18B}" type="pres">
      <dgm:prSet presAssocID="{F34F998B-4CD3-436B-9EA0-247A380705DA}" presName="hierChild3" presStyleCnt="0"/>
      <dgm:spPr/>
    </dgm:pt>
    <dgm:pt modelId="{8C6BEA15-4EC2-4B11-BB18-9EE05D5E784B}" type="pres">
      <dgm:prSet presAssocID="{A9D9951C-EFCD-4B6C-8866-E3957EB5D07C}" presName="bgShapesFlow" presStyleCnt="0"/>
      <dgm:spPr/>
    </dgm:pt>
  </dgm:ptLst>
  <dgm:cxnLst>
    <dgm:cxn modelId="{9E6ED817-DC43-439E-9AD5-8ABA7A334557}" type="presOf" srcId="{A9D9951C-EFCD-4B6C-8866-E3957EB5D07C}" destId="{1232C80C-590F-42D7-A58F-32DB34F0664B}" srcOrd="0" destOrd="0" presId="urn:microsoft.com/office/officeart/2005/8/layout/hierarchy6"/>
    <dgm:cxn modelId="{C2D0892B-57B2-4A0C-8EBF-F2E8064D557B}" type="presOf" srcId="{70EA36B6-7045-49D5-9392-6552A0E68F93}" destId="{BD5324F0-5D9F-4709-B888-285FDDE57F14}" srcOrd="0" destOrd="0" presId="urn:microsoft.com/office/officeart/2005/8/layout/hierarchy6"/>
    <dgm:cxn modelId="{3B321B3D-544C-487F-A55F-206D472D87C7}" type="presOf" srcId="{F34F998B-4CD3-436B-9EA0-247A380705DA}" destId="{415AED31-86C7-44AD-A421-3AC738280437}" srcOrd="0" destOrd="0" presId="urn:microsoft.com/office/officeart/2005/8/layout/hierarchy6"/>
    <dgm:cxn modelId="{58667748-CFAE-4C3D-913C-A9ECE417216C}" srcId="{D0898021-3CDB-4AF2-8EE3-D3D5FAA9C037}" destId="{D5EDDBD0-9DF7-4CB0-A840-680B69E7F7EE}" srcOrd="0" destOrd="0" parTransId="{931B640C-E2D4-4303-B1B8-AC9E8A8187ED}" sibTransId="{D3DF42D6-E175-46C3-84DA-844623C17DEE}"/>
    <dgm:cxn modelId="{F7D1F64D-BEB6-4D5C-8BDC-DD7A3BE8EB85}" type="presOf" srcId="{3B11B24F-7074-466F-A796-516AC8FA3F28}" destId="{35C991A4-B28C-4F2F-BA45-2984DBC198E8}" srcOrd="0" destOrd="0" presId="urn:microsoft.com/office/officeart/2005/8/layout/hierarchy6"/>
    <dgm:cxn modelId="{2CF0B751-4F45-46F3-B885-A82F69B2C865}" srcId="{D0898021-3CDB-4AF2-8EE3-D3D5FAA9C037}" destId="{3B11B24F-7074-466F-A796-516AC8FA3F28}" srcOrd="1" destOrd="0" parTransId="{70EA36B6-7045-49D5-9392-6552A0E68F93}" sibTransId="{1178DB69-9256-4B14-A7EC-704728F4AE9C}"/>
    <dgm:cxn modelId="{E526507B-2816-4565-94FC-4486200A4ED8}" srcId="{3B11B24F-7074-466F-A796-516AC8FA3F28}" destId="{F34F998B-4CD3-436B-9EA0-247A380705DA}" srcOrd="0" destOrd="0" parTransId="{0FBC682D-15E8-42BD-AD23-16F08D78B7BA}" sibTransId="{8A235AD3-DF72-44A5-BA13-B06B92E898AB}"/>
    <dgm:cxn modelId="{8C605787-24E3-42A3-9569-D4A8234FF465}" type="presOf" srcId="{D0898021-3CDB-4AF2-8EE3-D3D5FAA9C037}" destId="{ADDFC785-AF66-4C5D-AD2D-B6BC983D66F1}" srcOrd="0" destOrd="0" presId="urn:microsoft.com/office/officeart/2005/8/layout/hierarchy6"/>
    <dgm:cxn modelId="{4D803DD0-82BE-49B9-AAEE-52B9476C1B7B}" type="presOf" srcId="{D5EDDBD0-9DF7-4CB0-A840-680B69E7F7EE}" destId="{57AF1899-8E4A-4802-885A-A60CE553D180}" srcOrd="0" destOrd="0" presId="urn:microsoft.com/office/officeart/2005/8/layout/hierarchy6"/>
    <dgm:cxn modelId="{E6989BDA-6592-4975-B941-761ED7C242D6}" type="presOf" srcId="{0FBC682D-15E8-42BD-AD23-16F08D78B7BA}" destId="{CBCDEA30-4A97-4136-83A8-2507F5B4A007}" srcOrd="0" destOrd="0" presId="urn:microsoft.com/office/officeart/2005/8/layout/hierarchy6"/>
    <dgm:cxn modelId="{C68684F1-14C5-402A-A62E-773E1B9BE1D6}" srcId="{A9D9951C-EFCD-4B6C-8866-E3957EB5D07C}" destId="{D0898021-3CDB-4AF2-8EE3-D3D5FAA9C037}" srcOrd="0" destOrd="0" parTransId="{0C363584-265C-4166-A26F-EB8EF648C394}" sibTransId="{DEE2FD3F-8F41-429C-9025-7E41E35C37D3}"/>
    <dgm:cxn modelId="{FDF993F3-60C4-4FD5-A935-CAA620485D3E}" type="presOf" srcId="{931B640C-E2D4-4303-B1B8-AC9E8A8187ED}" destId="{54205049-D82F-4070-A3E5-B3E0A82C3D70}" srcOrd="0" destOrd="0" presId="urn:microsoft.com/office/officeart/2005/8/layout/hierarchy6"/>
    <dgm:cxn modelId="{27F25F3B-587B-4A9E-B4E6-26CCE84ABA9F}" type="presParOf" srcId="{1232C80C-590F-42D7-A58F-32DB34F0664B}" destId="{AD2FAA50-FB66-4B4F-AD6C-CFFED3D83963}" srcOrd="0" destOrd="0" presId="urn:microsoft.com/office/officeart/2005/8/layout/hierarchy6"/>
    <dgm:cxn modelId="{04F94F22-D08E-49DF-9421-B79601D02F81}" type="presParOf" srcId="{AD2FAA50-FB66-4B4F-AD6C-CFFED3D83963}" destId="{B56812B0-AF76-40B6-BE65-E04DDA81528F}" srcOrd="0" destOrd="0" presId="urn:microsoft.com/office/officeart/2005/8/layout/hierarchy6"/>
    <dgm:cxn modelId="{7642EE4B-B2AF-4410-B45E-A89AB27A875B}" type="presParOf" srcId="{B56812B0-AF76-40B6-BE65-E04DDA81528F}" destId="{042CCF9C-07B3-4634-BFCC-5E0B3B0CAA71}" srcOrd="0" destOrd="0" presId="urn:microsoft.com/office/officeart/2005/8/layout/hierarchy6"/>
    <dgm:cxn modelId="{BB1E97CD-F880-420C-80C8-CC59BADDD17F}" type="presParOf" srcId="{042CCF9C-07B3-4634-BFCC-5E0B3B0CAA71}" destId="{ADDFC785-AF66-4C5D-AD2D-B6BC983D66F1}" srcOrd="0" destOrd="0" presId="urn:microsoft.com/office/officeart/2005/8/layout/hierarchy6"/>
    <dgm:cxn modelId="{B61EB8DC-C70A-42C4-A806-A27B90D6D55A}" type="presParOf" srcId="{042CCF9C-07B3-4634-BFCC-5E0B3B0CAA71}" destId="{A51711CC-3509-4BD6-9665-3A7DB0B1C661}" srcOrd="1" destOrd="0" presId="urn:microsoft.com/office/officeart/2005/8/layout/hierarchy6"/>
    <dgm:cxn modelId="{1258715F-9447-4DAC-9EF1-23F6456158BF}" type="presParOf" srcId="{A51711CC-3509-4BD6-9665-3A7DB0B1C661}" destId="{54205049-D82F-4070-A3E5-B3E0A82C3D70}" srcOrd="0" destOrd="0" presId="urn:microsoft.com/office/officeart/2005/8/layout/hierarchy6"/>
    <dgm:cxn modelId="{04038FAB-97A3-4860-B115-24955C6E4564}" type="presParOf" srcId="{A51711CC-3509-4BD6-9665-3A7DB0B1C661}" destId="{9BD9DFB4-4C7C-4909-8BC7-AA527A93ED13}" srcOrd="1" destOrd="0" presId="urn:microsoft.com/office/officeart/2005/8/layout/hierarchy6"/>
    <dgm:cxn modelId="{65307547-920F-4D40-866B-F8DD673BA33C}" type="presParOf" srcId="{9BD9DFB4-4C7C-4909-8BC7-AA527A93ED13}" destId="{57AF1899-8E4A-4802-885A-A60CE553D180}" srcOrd="0" destOrd="0" presId="urn:microsoft.com/office/officeart/2005/8/layout/hierarchy6"/>
    <dgm:cxn modelId="{B291CE59-2E47-4897-B364-11F50E3583F2}" type="presParOf" srcId="{9BD9DFB4-4C7C-4909-8BC7-AA527A93ED13}" destId="{9624F1C1-00C6-4B4D-8F9A-211C768C2436}" srcOrd="1" destOrd="0" presId="urn:microsoft.com/office/officeart/2005/8/layout/hierarchy6"/>
    <dgm:cxn modelId="{E99661E0-70AF-45FE-BAD5-49151CAC7016}" type="presParOf" srcId="{A51711CC-3509-4BD6-9665-3A7DB0B1C661}" destId="{BD5324F0-5D9F-4709-B888-285FDDE57F14}" srcOrd="2" destOrd="0" presId="urn:microsoft.com/office/officeart/2005/8/layout/hierarchy6"/>
    <dgm:cxn modelId="{C83147B4-FDE3-47BF-A88E-AE3EF4631C74}" type="presParOf" srcId="{A51711CC-3509-4BD6-9665-3A7DB0B1C661}" destId="{D4874A2F-653D-47AC-BB44-46D85DD81502}" srcOrd="3" destOrd="0" presId="urn:microsoft.com/office/officeart/2005/8/layout/hierarchy6"/>
    <dgm:cxn modelId="{AEFCB4FB-EE37-43A4-9963-D1D54D7EC5AB}" type="presParOf" srcId="{D4874A2F-653D-47AC-BB44-46D85DD81502}" destId="{35C991A4-B28C-4F2F-BA45-2984DBC198E8}" srcOrd="0" destOrd="0" presId="urn:microsoft.com/office/officeart/2005/8/layout/hierarchy6"/>
    <dgm:cxn modelId="{2E646514-F7D5-4AC8-83BF-5D06F7F8ECB3}" type="presParOf" srcId="{D4874A2F-653D-47AC-BB44-46D85DD81502}" destId="{DA997197-ECEE-4F2B-9DED-BD9386CE4AB4}" srcOrd="1" destOrd="0" presId="urn:microsoft.com/office/officeart/2005/8/layout/hierarchy6"/>
    <dgm:cxn modelId="{CD5D77E7-095B-402F-B841-ADFA935FA7F6}" type="presParOf" srcId="{DA997197-ECEE-4F2B-9DED-BD9386CE4AB4}" destId="{CBCDEA30-4A97-4136-83A8-2507F5B4A007}" srcOrd="0" destOrd="0" presId="urn:microsoft.com/office/officeart/2005/8/layout/hierarchy6"/>
    <dgm:cxn modelId="{3582EAC8-6870-4C7E-AF3F-4856593499C2}" type="presParOf" srcId="{DA997197-ECEE-4F2B-9DED-BD9386CE4AB4}" destId="{B4BF17B9-B148-42D2-A560-C2D028E435DC}" srcOrd="1" destOrd="0" presId="urn:microsoft.com/office/officeart/2005/8/layout/hierarchy6"/>
    <dgm:cxn modelId="{B128B7B8-9EA2-4663-8324-39D0F36E29ED}" type="presParOf" srcId="{B4BF17B9-B148-42D2-A560-C2D028E435DC}" destId="{415AED31-86C7-44AD-A421-3AC738280437}" srcOrd="0" destOrd="0" presId="urn:microsoft.com/office/officeart/2005/8/layout/hierarchy6"/>
    <dgm:cxn modelId="{9A434177-FE20-4BC2-9428-09D96FD3B83D}" type="presParOf" srcId="{B4BF17B9-B148-42D2-A560-C2D028E435DC}" destId="{AEF1998A-4B8F-4030-8B9B-FC8CC8D3A18B}" srcOrd="1" destOrd="0" presId="urn:microsoft.com/office/officeart/2005/8/layout/hierarchy6"/>
    <dgm:cxn modelId="{EA758D12-9194-4C8F-A042-4FD90202FF39}" type="presParOf" srcId="{1232C80C-590F-42D7-A58F-32DB34F0664B}" destId="{8C6BEA15-4EC2-4B11-BB18-9EE05D5E784B}"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EB45FC-4B66-400C-9367-399A661F2FCE}">
      <dsp:nvSpPr>
        <dsp:cNvPr id="0" name=""/>
        <dsp:cNvSpPr/>
      </dsp:nvSpPr>
      <dsp:spPr>
        <a:xfrm>
          <a:off x="4741613" y="2056690"/>
          <a:ext cx="804605" cy="382919"/>
        </a:xfrm>
        <a:custGeom>
          <a:avLst/>
          <a:gdLst/>
          <a:ahLst/>
          <a:cxnLst/>
          <a:rect l="0" t="0" r="0" b="0"/>
          <a:pathLst>
            <a:path>
              <a:moveTo>
                <a:pt x="0" y="0"/>
              </a:moveTo>
              <a:lnTo>
                <a:pt x="0" y="260948"/>
              </a:lnTo>
              <a:lnTo>
                <a:pt x="804605" y="260948"/>
              </a:lnTo>
              <a:lnTo>
                <a:pt x="804605" y="3829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E65022-CEE6-45BE-BB2E-D118AB97E2F8}">
      <dsp:nvSpPr>
        <dsp:cNvPr id="0" name=""/>
        <dsp:cNvSpPr/>
      </dsp:nvSpPr>
      <dsp:spPr>
        <a:xfrm>
          <a:off x="3937007" y="2056690"/>
          <a:ext cx="804605" cy="382919"/>
        </a:xfrm>
        <a:custGeom>
          <a:avLst/>
          <a:gdLst/>
          <a:ahLst/>
          <a:cxnLst/>
          <a:rect l="0" t="0" r="0" b="0"/>
          <a:pathLst>
            <a:path>
              <a:moveTo>
                <a:pt x="804605" y="0"/>
              </a:moveTo>
              <a:lnTo>
                <a:pt x="804605" y="260948"/>
              </a:lnTo>
              <a:lnTo>
                <a:pt x="0" y="260948"/>
              </a:lnTo>
              <a:lnTo>
                <a:pt x="0" y="382919"/>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E7DD4C-941C-43BA-9A83-0C4385001C20}">
      <dsp:nvSpPr>
        <dsp:cNvPr id="0" name=""/>
        <dsp:cNvSpPr/>
      </dsp:nvSpPr>
      <dsp:spPr>
        <a:xfrm>
          <a:off x="3937007" y="837713"/>
          <a:ext cx="804605" cy="382919"/>
        </a:xfrm>
        <a:custGeom>
          <a:avLst/>
          <a:gdLst/>
          <a:ahLst/>
          <a:cxnLst/>
          <a:rect l="0" t="0" r="0" b="0"/>
          <a:pathLst>
            <a:path>
              <a:moveTo>
                <a:pt x="0" y="0"/>
              </a:moveTo>
              <a:lnTo>
                <a:pt x="0" y="260948"/>
              </a:lnTo>
              <a:lnTo>
                <a:pt x="804605" y="260948"/>
              </a:lnTo>
              <a:lnTo>
                <a:pt x="804605" y="3829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4680C8-42AD-46EF-97DD-2F7043BDC17E}">
      <dsp:nvSpPr>
        <dsp:cNvPr id="0" name=""/>
        <dsp:cNvSpPr/>
      </dsp:nvSpPr>
      <dsp:spPr>
        <a:xfrm>
          <a:off x="3132402" y="837713"/>
          <a:ext cx="804605" cy="382919"/>
        </a:xfrm>
        <a:custGeom>
          <a:avLst/>
          <a:gdLst/>
          <a:ahLst/>
          <a:cxnLst/>
          <a:rect l="0" t="0" r="0" b="0"/>
          <a:pathLst>
            <a:path>
              <a:moveTo>
                <a:pt x="804605" y="0"/>
              </a:moveTo>
              <a:lnTo>
                <a:pt x="804605" y="260948"/>
              </a:lnTo>
              <a:lnTo>
                <a:pt x="0" y="260948"/>
              </a:lnTo>
              <a:lnTo>
                <a:pt x="0" y="38291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057EF3-7FA8-4BF9-BA18-D814DDF88F05}">
      <dsp:nvSpPr>
        <dsp:cNvPr id="0" name=""/>
        <dsp:cNvSpPr/>
      </dsp:nvSpPr>
      <dsp:spPr>
        <a:xfrm>
          <a:off x="3278694" y="1655"/>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F12D99-3CF5-4183-86F8-A72D100BA353}">
      <dsp:nvSpPr>
        <dsp:cNvPr id="0" name=""/>
        <dsp:cNvSpPr/>
      </dsp:nvSpPr>
      <dsp:spPr>
        <a:xfrm>
          <a:off x="3424986" y="140632"/>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Data Type</a:t>
          </a:r>
        </a:p>
      </dsp:txBody>
      <dsp:txXfrm>
        <a:off x="3449473" y="165119"/>
        <a:ext cx="1267653" cy="787084"/>
      </dsp:txXfrm>
    </dsp:sp>
    <dsp:sp modelId="{39BABD77-BAE4-408A-B157-F746DEBD08A0}">
      <dsp:nvSpPr>
        <dsp:cNvPr id="0" name=""/>
        <dsp:cNvSpPr/>
      </dsp:nvSpPr>
      <dsp:spPr>
        <a:xfrm>
          <a:off x="2474088" y="1220632"/>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4052F5-2140-465B-A34E-AF391317D69C}">
      <dsp:nvSpPr>
        <dsp:cNvPr id="0" name=""/>
        <dsp:cNvSpPr/>
      </dsp:nvSpPr>
      <dsp:spPr>
        <a:xfrm>
          <a:off x="2620380" y="1359609"/>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Simple</a:t>
          </a:r>
        </a:p>
      </dsp:txBody>
      <dsp:txXfrm>
        <a:off x="2644867" y="1384096"/>
        <a:ext cx="1267653" cy="787084"/>
      </dsp:txXfrm>
    </dsp:sp>
    <dsp:sp modelId="{54C72597-E0BA-4AD1-8B4A-2595E465A908}">
      <dsp:nvSpPr>
        <dsp:cNvPr id="0" name=""/>
        <dsp:cNvSpPr/>
      </dsp:nvSpPr>
      <dsp:spPr>
        <a:xfrm>
          <a:off x="4083299" y="1220632"/>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9E75BC-25ED-45E8-A67E-76A7ACBF8F33}">
      <dsp:nvSpPr>
        <dsp:cNvPr id="0" name=""/>
        <dsp:cNvSpPr/>
      </dsp:nvSpPr>
      <dsp:spPr>
        <a:xfrm>
          <a:off x="4229591" y="1359609"/>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Complex</a:t>
          </a:r>
        </a:p>
      </dsp:txBody>
      <dsp:txXfrm>
        <a:off x="4254078" y="1384096"/>
        <a:ext cx="1267653" cy="787084"/>
      </dsp:txXfrm>
    </dsp:sp>
    <dsp:sp modelId="{1FC05A52-6BDC-45D1-BD76-A9FB47528774}">
      <dsp:nvSpPr>
        <dsp:cNvPr id="0" name=""/>
        <dsp:cNvSpPr/>
      </dsp:nvSpPr>
      <dsp:spPr>
        <a:xfrm>
          <a:off x="3278694" y="2439609"/>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AEA5389-7426-4B70-A353-CC2DA633CFCE}">
      <dsp:nvSpPr>
        <dsp:cNvPr id="0" name=""/>
        <dsp:cNvSpPr/>
      </dsp:nvSpPr>
      <dsp:spPr>
        <a:xfrm>
          <a:off x="3424986" y="2578586"/>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Homogeneous</a:t>
          </a:r>
        </a:p>
      </dsp:txBody>
      <dsp:txXfrm>
        <a:off x="3449473" y="2603073"/>
        <a:ext cx="1267653" cy="787084"/>
      </dsp:txXfrm>
    </dsp:sp>
    <dsp:sp modelId="{AEEE3648-D9DC-4E30-BEEE-4C2334027043}">
      <dsp:nvSpPr>
        <dsp:cNvPr id="0" name=""/>
        <dsp:cNvSpPr/>
      </dsp:nvSpPr>
      <dsp:spPr>
        <a:xfrm>
          <a:off x="4887905" y="2439609"/>
          <a:ext cx="1316627" cy="836058"/>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BEB831-1295-4C32-A9DB-C08E1D95170D}">
      <dsp:nvSpPr>
        <dsp:cNvPr id="0" name=""/>
        <dsp:cNvSpPr/>
      </dsp:nvSpPr>
      <dsp:spPr>
        <a:xfrm>
          <a:off x="5034197" y="2578586"/>
          <a:ext cx="1316627" cy="836058"/>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Heterogeneous</a:t>
          </a:r>
        </a:p>
      </dsp:txBody>
      <dsp:txXfrm>
        <a:off x="5058684" y="2603073"/>
        <a:ext cx="1267653" cy="7870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DFC785-AF66-4C5D-AD2D-B6BC983D66F1}">
      <dsp:nvSpPr>
        <dsp:cNvPr id="0" name=""/>
        <dsp:cNvSpPr/>
      </dsp:nvSpPr>
      <dsp:spPr>
        <a:xfrm>
          <a:off x="3739169" y="2488"/>
          <a:ext cx="1346574" cy="897716"/>
        </a:xfrm>
        <a:prstGeom prst="roundRect">
          <a:avLst>
            <a:gd name="adj" fmla="val 10000"/>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Smart Pointer</a:t>
          </a:r>
        </a:p>
      </dsp:txBody>
      <dsp:txXfrm>
        <a:off x="3765462" y="28781"/>
        <a:ext cx="1293988" cy="845130"/>
      </dsp:txXfrm>
    </dsp:sp>
    <dsp:sp modelId="{54205049-D82F-4070-A3E5-B3E0A82C3D70}">
      <dsp:nvSpPr>
        <dsp:cNvPr id="0" name=""/>
        <dsp:cNvSpPr/>
      </dsp:nvSpPr>
      <dsp:spPr>
        <a:xfrm>
          <a:off x="3537182" y="900205"/>
          <a:ext cx="875273" cy="359086"/>
        </a:xfrm>
        <a:custGeom>
          <a:avLst/>
          <a:gdLst/>
          <a:ahLst/>
          <a:cxnLst/>
          <a:rect l="0" t="0" r="0" b="0"/>
          <a:pathLst>
            <a:path>
              <a:moveTo>
                <a:pt x="875273" y="0"/>
              </a:moveTo>
              <a:lnTo>
                <a:pt x="875273" y="179543"/>
              </a:lnTo>
              <a:lnTo>
                <a:pt x="0" y="179543"/>
              </a:lnTo>
              <a:lnTo>
                <a:pt x="0" y="359086"/>
              </a:lnTo>
            </a:path>
          </a:pathLst>
        </a:custGeom>
        <a:noFill/>
        <a:ln w="19050" cap="rnd" cmpd="sng" algn="ctr">
          <a:solidFill>
            <a:schemeClr val="accent3">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57AF1899-8E4A-4802-885A-A60CE553D180}">
      <dsp:nvSpPr>
        <dsp:cNvPr id="0" name=""/>
        <dsp:cNvSpPr/>
      </dsp:nvSpPr>
      <dsp:spPr>
        <a:xfrm>
          <a:off x="2863895" y="1259291"/>
          <a:ext cx="1346574" cy="897716"/>
        </a:xfrm>
        <a:prstGeom prst="roundRect">
          <a:avLst>
            <a:gd name="adj" fmla="val 1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Unique Pointer</a:t>
          </a:r>
        </a:p>
      </dsp:txBody>
      <dsp:txXfrm>
        <a:off x="2890188" y="1285584"/>
        <a:ext cx="1293988" cy="845130"/>
      </dsp:txXfrm>
    </dsp:sp>
    <dsp:sp modelId="{BD5324F0-5D9F-4709-B888-285FDDE57F14}">
      <dsp:nvSpPr>
        <dsp:cNvPr id="0" name=""/>
        <dsp:cNvSpPr/>
      </dsp:nvSpPr>
      <dsp:spPr>
        <a:xfrm>
          <a:off x="4412456" y="900205"/>
          <a:ext cx="875273" cy="359086"/>
        </a:xfrm>
        <a:custGeom>
          <a:avLst/>
          <a:gdLst/>
          <a:ahLst/>
          <a:cxnLst/>
          <a:rect l="0" t="0" r="0" b="0"/>
          <a:pathLst>
            <a:path>
              <a:moveTo>
                <a:pt x="0" y="0"/>
              </a:moveTo>
              <a:lnTo>
                <a:pt x="0" y="179543"/>
              </a:lnTo>
              <a:lnTo>
                <a:pt x="875273" y="179543"/>
              </a:lnTo>
              <a:lnTo>
                <a:pt x="875273" y="359086"/>
              </a:lnTo>
            </a:path>
          </a:pathLst>
        </a:custGeom>
        <a:noFill/>
        <a:ln w="19050" cap="rnd" cmpd="sng" algn="ctr">
          <a:solidFill>
            <a:schemeClr val="accent3">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5C991A4-B28C-4F2F-BA45-2984DBC198E8}">
      <dsp:nvSpPr>
        <dsp:cNvPr id="0" name=""/>
        <dsp:cNvSpPr/>
      </dsp:nvSpPr>
      <dsp:spPr>
        <a:xfrm>
          <a:off x="4614442" y="1259291"/>
          <a:ext cx="1346574" cy="897716"/>
        </a:xfrm>
        <a:prstGeom prst="roundRect">
          <a:avLst>
            <a:gd name="adj" fmla="val 10000"/>
          </a:avLst>
        </a:prstGeom>
        <a:gradFill rotWithShape="0">
          <a:gsLst>
            <a:gs pos="0">
              <a:schemeClr val="accent3">
                <a:hueOff val="0"/>
                <a:satOff val="0"/>
                <a:lumOff val="0"/>
                <a:alphaOff val="0"/>
                <a:tint val="98000"/>
                <a:lumMod val="114000"/>
              </a:schemeClr>
            </a:gs>
            <a:gs pos="100000">
              <a:schemeClr val="accent3">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Shared Pointer</a:t>
          </a:r>
        </a:p>
      </dsp:txBody>
      <dsp:txXfrm>
        <a:off x="4640735" y="1285584"/>
        <a:ext cx="1293988" cy="845130"/>
      </dsp:txXfrm>
    </dsp:sp>
    <dsp:sp modelId="{CBCDEA30-4A97-4136-83A8-2507F5B4A007}">
      <dsp:nvSpPr>
        <dsp:cNvPr id="0" name=""/>
        <dsp:cNvSpPr/>
      </dsp:nvSpPr>
      <dsp:spPr>
        <a:xfrm>
          <a:off x="5242010" y="2157008"/>
          <a:ext cx="91440" cy="359086"/>
        </a:xfrm>
        <a:custGeom>
          <a:avLst/>
          <a:gdLst/>
          <a:ahLst/>
          <a:cxnLst/>
          <a:rect l="0" t="0" r="0" b="0"/>
          <a:pathLst>
            <a:path>
              <a:moveTo>
                <a:pt x="45720" y="0"/>
              </a:moveTo>
              <a:lnTo>
                <a:pt x="45720" y="359086"/>
              </a:lnTo>
            </a:path>
          </a:pathLst>
        </a:custGeom>
        <a:noFill/>
        <a:ln w="19050" cap="rnd"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15AED31-86C7-44AD-A421-3AC738280437}">
      <dsp:nvSpPr>
        <dsp:cNvPr id="0" name=""/>
        <dsp:cNvSpPr/>
      </dsp:nvSpPr>
      <dsp:spPr>
        <a:xfrm>
          <a:off x="4614442" y="2516094"/>
          <a:ext cx="1346574" cy="897716"/>
        </a:xfrm>
        <a:prstGeom prst="roundRect">
          <a:avLst>
            <a:gd name="adj" fmla="val 10000"/>
          </a:avLst>
        </a:prstGeom>
        <a:gradFill rotWithShape="0">
          <a:gsLst>
            <a:gs pos="0">
              <a:schemeClr val="accent4">
                <a:hueOff val="0"/>
                <a:satOff val="0"/>
                <a:lumOff val="0"/>
                <a:alphaOff val="0"/>
                <a:tint val="98000"/>
                <a:lumMod val="114000"/>
              </a:schemeClr>
            </a:gs>
            <a:gs pos="100000">
              <a:schemeClr val="accent4">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Weak Pointer</a:t>
          </a:r>
        </a:p>
      </dsp:txBody>
      <dsp:txXfrm>
        <a:off x="4640735" y="2542387"/>
        <a:ext cx="1293988" cy="84513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3C833A5B-6C96-4640-9683-14B45381D54B}" type="datetimeFigureOut">
              <a:rPr lang="en-US" smtClean="0"/>
              <a:t>2/26/2024</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155121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833A5B-6C96-4640-9683-14B45381D54B}" type="datetimeFigureOut">
              <a:rPr lang="en-US" smtClean="0"/>
              <a:t>2/26/2024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914368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C833A5B-6C96-4640-9683-14B45381D54B}"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36252048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C833A5B-6C96-4640-9683-14B45381D54B}"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52865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833A5B-6C96-4640-9683-14B45381D54B}"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3127644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833A5B-6C96-4640-9683-14B45381D54B}" type="datetimeFigureOut">
              <a:rPr lang="en-US" smtClean="0"/>
              <a:t>2/26/2024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2861072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833A5B-6C96-4640-9683-14B45381D54B}" type="datetimeFigureOut">
              <a:rPr lang="en-US" smtClean="0"/>
              <a:t>2/26/2024</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3679826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3C833A5B-6C96-4640-9683-14B45381D54B}"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6337082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3C833A5B-6C96-4640-9683-14B45381D54B}"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580527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833A5B-6C96-4640-9683-14B45381D54B}"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4004879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833A5B-6C96-4640-9683-14B45381D54B}" type="datetimeFigureOut">
              <a:rPr lang="en-US" smtClean="0"/>
              <a:t>2/26/2024</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2688713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833A5B-6C96-4640-9683-14B45381D54B}" type="datetimeFigureOut">
              <a:rPr lang="en-US" smtClean="0"/>
              <a:t>2/26/2024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3912308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833A5B-6C96-4640-9683-14B45381D54B}" type="datetimeFigureOut">
              <a:rPr lang="en-US" smtClean="0"/>
              <a:t>2/26/2024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2341384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833A5B-6C96-4640-9683-14B45381D54B}" type="datetimeFigureOut">
              <a:rPr lang="en-US" smtClean="0"/>
              <a:t>2/26/2024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380191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833A5B-6C96-4640-9683-14B45381D54B}" type="datetimeFigureOut">
              <a:rPr lang="en-US" smtClean="0"/>
              <a:t>2/26/2024</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147871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833A5B-6C96-4640-9683-14B45381D54B}" type="datetimeFigureOut">
              <a:rPr lang="en-US" smtClean="0"/>
              <a:t>2/26/2024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2400419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833A5B-6C96-4640-9683-14B45381D54B}" type="datetimeFigureOut">
              <a:rPr lang="en-US" smtClean="0"/>
              <a:t>2/26/2024</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EE159AD0-8D12-42E8-A586-5749468EAD07}" type="slidenum">
              <a:rPr lang="en-US" smtClean="0"/>
              <a:t>‹#›</a:t>
            </a:fld>
            <a:endParaRPr lang="en-US"/>
          </a:p>
        </p:txBody>
      </p:sp>
    </p:spTree>
    <p:extLst>
      <p:ext uri="{BB962C8B-B14F-4D97-AF65-F5344CB8AC3E}">
        <p14:creationId xmlns:p14="http://schemas.microsoft.com/office/powerpoint/2010/main" val="2233900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3C833A5B-6C96-4640-9683-14B45381D54B}" type="datetimeFigureOut">
              <a:rPr lang="en-US" smtClean="0"/>
              <a:t>2/26/2024</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EE159AD0-8D12-42E8-A586-5749468EAD07}" type="slidenum">
              <a:rPr lang="en-US" smtClean="0"/>
              <a:t>‹#›</a:t>
            </a:fld>
            <a:endParaRPr lang="en-US"/>
          </a:p>
        </p:txBody>
      </p:sp>
    </p:spTree>
    <p:extLst>
      <p:ext uri="{BB962C8B-B14F-4D97-AF65-F5344CB8AC3E}">
        <p14:creationId xmlns:p14="http://schemas.microsoft.com/office/powerpoint/2010/main" val="36653355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cplusplus.com/get_pointer_safety"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2099733"/>
            <a:ext cx="8825658" cy="1503003"/>
          </a:xfrm>
        </p:spPr>
        <p:txBody>
          <a:bodyPr/>
          <a:lstStyle/>
          <a:p>
            <a:r>
              <a:rPr lang="en-US" dirty="0"/>
              <a:t>SE001CPP - C++ (Basic)</a:t>
            </a:r>
          </a:p>
        </p:txBody>
      </p:sp>
      <p:sp>
        <p:nvSpPr>
          <p:cNvPr id="3" name="Subtitle 2"/>
          <p:cNvSpPr>
            <a:spLocks noGrp="1"/>
          </p:cNvSpPr>
          <p:nvPr>
            <p:ph type="subTitle" idx="1"/>
          </p:nvPr>
        </p:nvSpPr>
        <p:spPr/>
        <p:txBody>
          <a:bodyPr/>
          <a:lstStyle/>
          <a:p>
            <a:r>
              <a:rPr lang="en-US" dirty="0" err="1"/>
              <a:t>C.K.Leng</a:t>
            </a:r>
            <a:endParaRPr lang="en-US" dirty="0"/>
          </a:p>
        </p:txBody>
      </p:sp>
    </p:spTree>
    <p:extLst>
      <p:ext uri="{BB962C8B-B14F-4D97-AF65-F5344CB8AC3E}">
        <p14:creationId xmlns:p14="http://schemas.microsoft.com/office/powerpoint/2010/main" val="44842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2A012-6D39-42F4-8B62-92C38D38CB42}"/>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52EDAA4D-750F-4062-97F4-66D134E52C44}"/>
              </a:ext>
            </a:extLst>
          </p:cNvPr>
          <p:cNvSpPr>
            <a:spLocks noGrp="1"/>
          </p:cNvSpPr>
          <p:nvPr>
            <p:ph idx="1"/>
          </p:nvPr>
        </p:nvSpPr>
        <p:spPr/>
        <p:txBody>
          <a:bodyPr>
            <a:normAutofit fontScale="92500" lnSpcReduction="10000"/>
          </a:bodyPr>
          <a:lstStyle/>
          <a:p>
            <a:r>
              <a:rPr lang="en-US" dirty="0"/>
              <a:t>Types</a:t>
            </a:r>
          </a:p>
          <a:p>
            <a:pPr lvl="1"/>
            <a:r>
              <a:rPr lang="en-US" dirty="0"/>
              <a:t>Arithmetic Operators</a:t>
            </a:r>
          </a:p>
          <a:p>
            <a:pPr lvl="1"/>
            <a:r>
              <a:rPr lang="en-US" dirty="0"/>
              <a:t>Relational Operators</a:t>
            </a:r>
          </a:p>
          <a:p>
            <a:pPr lvl="1"/>
            <a:r>
              <a:rPr lang="en-US" dirty="0"/>
              <a:t>Logical Operators</a:t>
            </a:r>
          </a:p>
          <a:p>
            <a:pPr lvl="1"/>
            <a:r>
              <a:rPr lang="en-US" dirty="0"/>
              <a:t>Bitwise Operators</a:t>
            </a:r>
          </a:p>
          <a:p>
            <a:pPr lvl="1"/>
            <a:r>
              <a:rPr lang="en-US" dirty="0"/>
              <a:t>Assignment Operators</a:t>
            </a:r>
          </a:p>
          <a:p>
            <a:pPr lvl="1"/>
            <a:r>
              <a:rPr lang="en-US" dirty="0"/>
              <a:t>Misc. Operators</a:t>
            </a:r>
          </a:p>
          <a:p>
            <a:r>
              <a:rPr lang="en-US" dirty="0"/>
              <a:t>Arity/Degree (Unary, Binary, Ternary)</a:t>
            </a:r>
          </a:p>
          <a:p>
            <a:r>
              <a:rPr lang="en-US" dirty="0"/>
              <a:t>Association</a:t>
            </a:r>
          </a:p>
          <a:p>
            <a:r>
              <a:rPr lang="en-US" dirty="0"/>
              <a:t>Precedence</a:t>
            </a:r>
          </a:p>
        </p:txBody>
      </p:sp>
    </p:spTree>
    <p:extLst>
      <p:ext uri="{BB962C8B-B14F-4D97-AF65-F5344CB8AC3E}">
        <p14:creationId xmlns:p14="http://schemas.microsoft.com/office/powerpoint/2010/main" val="578306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634C8-99B8-435C-B673-BFC8FC36FD7B}"/>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C2D276F0-5AB0-43DB-8FF3-3843C8E04A78}"/>
              </a:ext>
            </a:extLst>
          </p:cNvPr>
          <p:cNvSpPr>
            <a:spLocks noGrp="1"/>
          </p:cNvSpPr>
          <p:nvPr>
            <p:ph idx="1"/>
          </p:nvPr>
        </p:nvSpPr>
        <p:spPr/>
        <p:txBody>
          <a:bodyPr/>
          <a:lstStyle/>
          <a:p>
            <a:r>
              <a:rPr lang="en-US" dirty="0"/>
              <a:t>Arithmetic Operators</a:t>
            </a:r>
          </a:p>
          <a:p>
            <a:endParaRPr lang="en-US" dirty="0"/>
          </a:p>
        </p:txBody>
      </p:sp>
      <p:graphicFrame>
        <p:nvGraphicFramePr>
          <p:cNvPr id="4" name="Table 3">
            <a:extLst>
              <a:ext uri="{FF2B5EF4-FFF2-40B4-BE49-F238E27FC236}">
                <a16:creationId xmlns:a16="http://schemas.microsoft.com/office/drawing/2014/main" id="{10C114FC-1571-49B1-9C4F-176631535E09}"/>
              </a:ext>
            </a:extLst>
          </p:cNvPr>
          <p:cNvGraphicFramePr>
            <a:graphicFrameLocks noGrp="1"/>
          </p:cNvGraphicFramePr>
          <p:nvPr>
            <p:extLst>
              <p:ext uri="{D42A27DB-BD31-4B8C-83A1-F6EECF244321}">
                <p14:modId xmlns:p14="http://schemas.microsoft.com/office/powerpoint/2010/main" val="2337274877"/>
              </p:ext>
            </p:extLst>
          </p:nvPr>
        </p:nvGraphicFramePr>
        <p:xfrm>
          <a:off x="1293322" y="3135827"/>
          <a:ext cx="9605355" cy="2485011"/>
        </p:xfrm>
        <a:graphic>
          <a:graphicData uri="http://schemas.openxmlformats.org/drawingml/2006/table">
            <a:tbl>
              <a:tblPr/>
              <a:tblGrid>
                <a:gridCol w="960535">
                  <a:extLst>
                    <a:ext uri="{9D8B030D-6E8A-4147-A177-3AD203B41FA5}">
                      <a16:colId xmlns:a16="http://schemas.microsoft.com/office/drawing/2014/main" val="1126166877"/>
                    </a:ext>
                  </a:extLst>
                </a:gridCol>
                <a:gridCol w="6665060">
                  <a:extLst>
                    <a:ext uri="{9D8B030D-6E8A-4147-A177-3AD203B41FA5}">
                      <a16:colId xmlns:a16="http://schemas.microsoft.com/office/drawing/2014/main" val="3120682586"/>
                    </a:ext>
                  </a:extLst>
                </a:gridCol>
                <a:gridCol w="1979760">
                  <a:extLst>
                    <a:ext uri="{9D8B030D-6E8A-4147-A177-3AD203B41FA5}">
                      <a16:colId xmlns:a16="http://schemas.microsoft.com/office/drawing/2014/main" val="1947554428"/>
                    </a:ext>
                  </a:extLst>
                </a:gridCol>
              </a:tblGrid>
              <a:tr h="267338">
                <a:tc>
                  <a:txBody>
                    <a:bodyPr/>
                    <a:lstStyle/>
                    <a:p>
                      <a:pPr algn="ctr" fontAlgn="t"/>
                      <a:r>
                        <a:rPr lang="en-US" sz="1400" b="1" dirty="0">
                          <a:effectLst/>
                        </a:rPr>
                        <a:t>Operator</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Description</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Example</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3026608747"/>
                  </a:ext>
                </a:extLst>
              </a:tr>
              <a:tr h="266222">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Adds two operands</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A + B will give 30</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40209301"/>
                  </a:ext>
                </a:extLst>
              </a:tr>
              <a:tr h="266222">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Subtracts second operand from the first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A - B will give -10</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4237593"/>
                  </a:ext>
                </a:extLst>
              </a:tr>
              <a:tr h="266222">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Multiplies both operands</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A * B will give 200</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3526955"/>
                  </a:ext>
                </a:extLst>
              </a:tr>
              <a:tr h="266222">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Divides numerator by de-numerator</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B / A will give 2</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00178182"/>
                  </a:ext>
                </a:extLst>
              </a:tr>
              <a:tr h="266222">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Modulus Operator and remainder of after an integer division</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B % A will give 0</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2561253"/>
                  </a:ext>
                </a:extLst>
              </a:tr>
              <a:tr h="266222">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b="0" u="none" strike="noStrike" dirty="0">
                          <a:solidFill>
                            <a:srgbClr val="313131"/>
                          </a:solidFill>
                          <a:effectLst/>
                        </a:rPr>
                        <a:t>Increment operator</a:t>
                      </a:r>
                      <a:r>
                        <a:rPr lang="en-US" sz="1400" dirty="0">
                          <a:effectLst/>
                        </a:rPr>
                        <a:t>, increases integer value by one</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A++ will give 11</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7658882"/>
                  </a:ext>
                </a:extLst>
              </a:tr>
              <a:tr h="371949">
                <a:tc>
                  <a:txBody>
                    <a:bodyPr/>
                    <a:lstStyle/>
                    <a:p>
                      <a:pPr algn="ctr" fontAlgn="t"/>
                      <a:r>
                        <a:rPr lang="en-US" sz="1400" dirty="0">
                          <a:effectLst/>
                        </a:rPr>
                        <a:t>--</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b="0" u="none" strike="noStrike" dirty="0">
                          <a:solidFill>
                            <a:srgbClr val="313131"/>
                          </a:solidFill>
                          <a:effectLst/>
                        </a:rPr>
                        <a:t>Decrement operator</a:t>
                      </a:r>
                      <a:r>
                        <a:rPr lang="en-US" sz="1400" dirty="0">
                          <a:effectLst/>
                        </a:rPr>
                        <a:t>, decreases integer value by one</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US" sz="1400" dirty="0">
                          <a:effectLst/>
                        </a:rPr>
                        <a:t>A-- will give 9</a:t>
                      </a:r>
                    </a:p>
                  </a:txBody>
                  <a:tcPr marL="44253" marR="44253" marT="44253" marB="4425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07644180"/>
                  </a:ext>
                </a:extLst>
              </a:tr>
            </a:tbl>
          </a:graphicData>
        </a:graphic>
      </p:graphicFrame>
    </p:spTree>
    <p:extLst>
      <p:ext uri="{BB962C8B-B14F-4D97-AF65-F5344CB8AC3E}">
        <p14:creationId xmlns:p14="http://schemas.microsoft.com/office/powerpoint/2010/main" val="1443326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154C8-5B1D-4EB8-AB16-DB67E1C26884}"/>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890C0D63-1E11-4195-A68D-3C4DEB1148C0}"/>
              </a:ext>
            </a:extLst>
          </p:cNvPr>
          <p:cNvSpPr>
            <a:spLocks noGrp="1"/>
          </p:cNvSpPr>
          <p:nvPr>
            <p:ph idx="1"/>
          </p:nvPr>
        </p:nvSpPr>
        <p:spPr/>
        <p:txBody>
          <a:bodyPr/>
          <a:lstStyle/>
          <a:p>
            <a:r>
              <a:rPr lang="en-US" dirty="0"/>
              <a:t>Relational Operators</a:t>
            </a:r>
          </a:p>
          <a:p>
            <a:endParaRPr lang="en-US" dirty="0"/>
          </a:p>
        </p:txBody>
      </p:sp>
      <p:graphicFrame>
        <p:nvGraphicFramePr>
          <p:cNvPr id="4" name="Table 3">
            <a:extLst>
              <a:ext uri="{FF2B5EF4-FFF2-40B4-BE49-F238E27FC236}">
                <a16:creationId xmlns:a16="http://schemas.microsoft.com/office/drawing/2014/main" id="{B5C53546-64AA-4E3F-BC06-C141D3B7D8BB}"/>
              </a:ext>
            </a:extLst>
          </p:cNvPr>
          <p:cNvGraphicFramePr>
            <a:graphicFrameLocks noGrp="1"/>
          </p:cNvGraphicFramePr>
          <p:nvPr>
            <p:extLst>
              <p:ext uri="{D42A27DB-BD31-4B8C-83A1-F6EECF244321}">
                <p14:modId xmlns:p14="http://schemas.microsoft.com/office/powerpoint/2010/main" val="3982107369"/>
              </p:ext>
            </p:extLst>
          </p:nvPr>
        </p:nvGraphicFramePr>
        <p:xfrm>
          <a:off x="1281564" y="3106161"/>
          <a:ext cx="10000726" cy="3245710"/>
        </p:xfrm>
        <a:graphic>
          <a:graphicData uri="http://schemas.openxmlformats.org/drawingml/2006/table">
            <a:tbl>
              <a:tblPr/>
              <a:tblGrid>
                <a:gridCol w="1055956">
                  <a:extLst>
                    <a:ext uri="{9D8B030D-6E8A-4147-A177-3AD203B41FA5}">
                      <a16:colId xmlns:a16="http://schemas.microsoft.com/office/drawing/2014/main" val="970622378"/>
                    </a:ext>
                  </a:extLst>
                </a:gridCol>
                <a:gridCol w="7270058">
                  <a:extLst>
                    <a:ext uri="{9D8B030D-6E8A-4147-A177-3AD203B41FA5}">
                      <a16:colId xmlns:a16="http://schemas.microsoft.com/office/drawing/2014/main" val="1415811125"/>
                    </a:ext>
                  </a:extLst>
                </a:gridCol>
                <a:gridCol w="1674712">
                  <a:extLst>
                    <a:ext uri="{9D8B030D-6E8A-4147-A177-3AD203B41FA5}">
                      <a16:colId xmlns:a16="http://schemas.microsoft.com/office/drawing/2014/main" val="3099430793"/>
                    </a:ext>
                  </a:extLst>
                </a:gridCol>
              </a:tblGrid>
              <a:tr h="263282">
                <a:tc>
                  <a:txBody>
                    <a:bodyPr/>
                    <a:lstStyle/>
                    <a:p>
                      <a:pPr algn="ctr" fontAlgn="t"/>
                      <a:r>
                        <a:rPr lang="en-US" sz="1400" b="1" dirty="0">
                          <a:effectLst/>
                        </a:rPr>
                        <a:t>Operator</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Description</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Example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919227997"/>
                  </a:ext>
                </a:extLst>
              </a:tr>
              <a:tr h="316341">
                <a:tc>
                  <a:txBody>
                    <a:bodyPr/>
                    <a:lstStyle/>
                    <a:p>
                      <a:pPr algn="ctr" fontAlgn="t"/>
                      <a:r>
                        <a:rPr lang="en-US" sz="1400">
                          <a:effectLst/>
                        </a:rPr>
                        <a:t>==</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dirty="0">
                          <a:effectLst/>
                        </a:rPr>
                        <a:t>Checks if the values of two operands are equal or not, if yes then condition becomes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dirty="0">
                          <a:effectLst/>
                        </a:rPr>
                        <a:t>(A == B) is not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37928421"/>
                  </a:ext>
                </a:extLst>
              </a:tr>
              <a:tr h="316341">
                <a:tc>
                  <a:txBody>
                    <a:bodyPr/>
                    <a:lstStyle/>
                    <a:p>
                      <a:pPr algn="ctr" fontAlgn="t"/>
                      <a:r>
                        <a:rPr lang="en-US" sz="1400">
                          <a:effectLst/>
                        </a:rPr>
                        <a:t>!=</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dirty="0">
                          <a:effectLst/>
                        </a:rPr>
                        <a:t>Checks if the values of two operands are equal or not, if values are not equal then condition becomes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(A != B) is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58857072"/>
                  </a:ext>
                </a:extLst>
              </a:tr>
              <a:tr h="316341">
                <a:tc>
                  <a:txBody>
                    <a:bodyPr/>
                    <a:lstStyle/>
                    <a:p>
                      <a:pPr algn="ctr" fontAlgn="t"/>
                      <a:r>
                        <a:rPr lang="en-US" sz="1400">
                          <a:effectLst/>
                        </a:rPr>
                        <a:t>&gt;</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Checks if the value of left operand is greater than the value of right operand, if yes then condition becomes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dirty="0">
                          <a:effectLst/>
                        </a:rPr>
                        <a:t>(A &gt; B) is not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5107092"/>
                  </a:ext>
                </a:extLst>
              </a:tr>
              <a:tr h="316341">
                <a:tc>
                  <a:txBody>
                    <a:bodyPr/>
                    <a:lstStyle/>
                    <a:p>
                      <a:pPr algn="ctr" fontAlgn="t"/>
                      <a:r>
                        <a:rPr lang="en-US" sz="1400">
                          <a:effectLst/>
                        </a:rPr>
                        <a:t>&lt;</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Checks if the value of left operand is less than the value of right operand, if yes then condition becomes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(A &lt; B) is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4981440"/>
                  </a:ext>
                </a:extLst>
              </a:tr>
              <a:tr h="316341">
                <a:tc>
                  <a:txBody>
                    <a:bodyPr/>
                    <a:lstStyle/>
                    <a:p>
                      <a:pPr algn="ctr" fontAlgn="t"/>
                      <a:r>
                        <a:rPr lang="en-US" sz="1400">
                          <a:effectLst/>
                        </a:rPr>
                        <a:t>&gt;=</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Checks if the value of left operand is greater than or equal to the value of right operand, if yes then condition becomes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(A &gt;= B) is not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6864280"/>
                  </a:ext>
                </a:extLst>
              </a:tr>
              <a:tr h="572350">
                <a:tc>
                  <a:txBody>
                    <a:bodyPr/>
                    <a:lstStyle/>
                    <a:p>
                      <a:pPr algn="ctr" fontAlgn="t"/>
                      <a:r>
                        <a:rPr lang="en-US" sz="1400" dirty="0">
                          <a:effectLst/>
                        </a:rPr>
                        <a:t>&lt;=</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a:effectLst/>
                        </a:rPr>
                        <a:t>Checks if the value of left operand is less than or equal to the value of right operand, if yes then condition becomes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r>
                        <a:rPr lang="en-US" sz="1400" dirty="0">
                          <a:effectLst/>
                        </a:rPr>
                        <a:t>(A &lt;= B) is true.</a:t>
                      </a:r>
                    </a:p>
                  </a:txBody>
                  <a:tcPr marL="27200" marR="27200" marT="27200" marB="27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89025971"/>
                  </a:ext>
                </a:extLst>
              </a:tr>
            </a:tbl>
          </a:graphicData>
        </a:graphic>
      </p:graphicFrame>
    </p:spTree>
    <p:extLst>
      <p:ext uri="{BB962C8B-B14F-4D97-AF65-F5344CB8AC3E}">
        <p14:creationId xmlns:p14="http://schemas.microsoft.com/office/powerpoint/2010/main" val="13846419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154C8-5B1D-4EB8-AB16-DB67E1C26884}"/>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890C0D63-1E11-4195-A68D-3C4DEB1148C0}"/>
              </a:ext>
            </a:extLst>
          </p:cNvPr>
          <p:cNvSpPr>
            <a:spLocks noGrp="1"/>
          </p:cNvSpPr>
          <p:nvPr>
            <p:ph idx="1"/>
          </p:nvPr>
        </p:nvSpPr>
        <p:spPr/>
        <p:txBody>
          <a:bodyPr/>
          <a:lstStyle/>
          <a:p>
            <a:r>
              <a:rPr lang="en-US" dirty="0"/>
              <a:t>Logical Operators</a:t>
            </a:r>
          </a:p>
          <a:p>
            <a:endParaRPr lang="en-US" dirty="0"/>
          </a:p>
        </p:txBody>
      </p:sp>
      <p:graphicFrame>
        <p:nvGraphicFramePr>
          <p:cNvPr id="4" name="Table 3">
            <a:extLst>
              <a:ext uri="{FF2B5EF4-FFF2-40B4-BE49-F238E27FC236}">
                <a16:creationId xmlns:a16="http://schemas.microsoft.com/office/drawing/2014/main" id="{3D3E9F95-7C15-42F5-A22C-4019421D9B3E}"/>
              </a:ext>
            </a:extLst>
          </p:cNvPr>
          <p:cNvGraphicFramePr>
            <a:graphicFrameLocks noGrp="1"/>
          </p:cNvGraphicFramePr>
          <p:nvPr>
            <p:extLst>
              <p:ext uri="{D42A27DB-BD31-4B8C-83A1-F6EECF244321}">
                <p14:modId xmlns:p14="http://schemas.microsoft.com/office/powerpoint/2010/main" val="372793314"/>
              </p:ext>
            </p:extLst>
          </p:nvPr>
        </p:nvGraphicFramePr>
        <p:xfrm>
          <a:off x="1280160" y="3263078"/>
          <a:ext cx="9988061" cy="2621254"/>
        </p:xfrm>
        <a:graphic>
          <a:graphicData uri="http://schemas.openxmlformats.org/drawingml/2006/table">
            <a:tbl>
              <a:tblPr/>
              <a:tblGrid>
                <a:gridCol w="943926">
                  <a:extLst>
                    <a:ext uri="{9D8B030D-6E8A-4147-A177-3AD203B41FA5}">
                      <a16:colId xmlns:a16="http://schemas.microsoft.com/office/drawing/2014/main" val="2157677517"/>
                    </a:ext>
                  </a:extLst>
                </a:gridCol>
                <a:gridCol w="6962117">
                  <a:extLst>
                    <a:ext uri="{9D8B030D-6E8A-4147-A177-3AD203B41FA5}">
                      <a16:colId xmlns:a16="http://schemas.microsoft.com/office/drawing/2014/main" val="4005456402"/>
                    </a:ext>
                  </a:extLst>
                </a:gridCol>
                <a:gridCol w="2082018">
                  <a:extLst>
                    <a:ext uri="{9D8B030D-6E8A-4147-A177-3AD203B41FA5}">
                      <a16:colId xmlns:a16="http://schemas.microsoft.com/office/drawing/2014/main" val="2609304762"/>
                    </a:ext>
                  </a:extLst>
                </a:gridCol>
              </a:tblGrid>
              <a:tr h="293276">
                <a:tc>
                  <a:txBody>
                    <a:bodyPr/>
                    <a:lstStyle/>
                    <a:p>
                      <a:pPr algn="ctr" fontAlgn="t"/>
                      <a:r>
                        <a:rPr lang="en-US" sz="1400" b="1" dirty="0">
                          <a:effectLst/>
                        </a:rPr>
                        <a:t>Operator</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Description</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Example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55866996"/>
                  </a:ext>
                </a:extLst>
              </a:tr>
              <a:tr h="355885">
                <a:tc>
                  <a:txBody>
                    <a:bodyPr/>
                    <a:lstStyle/>
                    <a:p>
                      <a:pPr algn="ctr" fontAlgn="t"/>
                      <a:r>
                        <a:rPr lang="en-US" sz="1400" dirty="0">
                          <a:effectLst/>
                        </a:rPr>
                        <a:t>&amp;&amp;</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Called Logical AND operator. If both the operands are non-zero, then condition becomes true.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(A &amp;&amp; B) is false.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0186165"/>
                  </a:ext>
                </a:extLst>
              </a:tr>
              <a:tr h="353629">
                <a:tc>
                  <a:txBody>
                    <a:bodyPr/>
                    <a:lstStyle/>
                    <a:p>
                      <a:pPr algn="ctr" fontAlgn="t"/>
                      <a:r>
                        <a:rPr lang="en-US" sz="1400">
                          <a:effectLst/>
                        </a:rPr>
                        <a:t>||</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Called Logical OR Operator. If any of the two operands is non-zero, then condition becomes true.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(A || B) is true.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6587203"/>
                  </a:ext>
                </a:extLst>
              </a:tr>
              <a:tr h="382203">
                <a:tc>
                  <a:txBody>
                    <a:bodyPr/>
                    <a:lstStyle/>
                    <a:p>
                      <a:pPr algn="ctr" fontAlgn="t"/>
                      <a:r>
                        <a:rPr lang="en-US" sz="1400" dirty="0">
                          <a:effectLst/>
                        </a:rPr>
                        <a:t>^</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Called Logical Exclusive OR Operator. If the two operands are not the same, then condition becomes true.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en-US" sz="1400" dirty="0">
                          <a:effectLst/>
                        </a:rPr>
                        <a:t> (A ^ B) is true.</a:t>
                      </a:r>
                    </a:p>
                    <a:p>
                      <a:pPr fontAlgn="t"/>
                      <a:endParaRPr lang="en-US" sz="1400" dirty="0">
                        <a:effectLst/>
                      </a:endParaRP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3816973"/>
                  </a:ext>
                </a:extLst>
              </a:tr>
              <a:tr h="752318">
                <a:tc>
                  <a:txBody>
                    <a:bodyPr/>
                    <a:lstStyle/>
                    <a:p>
                      <a:pPr marL="0" marR="0" lvl="0" indent="0" algn="ctr" defTabSz="457200" rtl="0" eaLnBrk="1" fontAlgn="t" latinLnBrk="0" hangingPunct="1">
                        <a:lnSpc>
                          <a:spcPct val="100000"/>
                        </a:lnSpc>
                        <a:spcBef>
                          <a:spcPts val="0"/>
                        </a:spcBef>
                        <a:spcAft>
                          <a:spcPts val="0"/>
                        </a:spcAft>
                        <a:buClrTx/>
                        <a:buSzTx/>
                        <a:buFontTx/>
                        <a:buNone/>
                        <a:tabLst/>
                        <a:defRPr/>
                      </a:pPr>
                      <a:r>
                        <a:rPr lang="en-US" sz="1400" dirty="0">
                          <a:effectLst/>
                        </a:rPr>
                        <a:t>!</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en-US" sz="1400" dirty="0">
                          <a:effectLst/>
                        </a:rPr>
                        <a:t>Called Logical NOT Operator. Use to reverses the logical state of its operand. If a condition is true, then Logical NOT operator will make false.</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!A</a:t>
                      </a:r>
                    </a:p>
                  </a:txBody>
                  <a:tcPr marL="46927" marR="46927" marT="46927" marB="469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9811277"/>
                  </a:ext>
                </a:extLst>
              </a:tr>
            </a:tbl>
          </a:graphicData>
        </a:graphic>
      </p:graphicFrame>
    </p:spTree>
    <p:extLst>
      <p:ext uri="{BB962C8B-B14F-4D97-AF65-F5344CB8AC3E}">
        <p14:creationId xmlns:p14="http://schemas.microsoft.com/office/powerpoint/2010/main" val="732175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154C8-5B1D-4EB8-AB16-DB67E1C26884}"/>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890C0D63-1E11-4195-A68D-3C4DEB1148C0}"/>
              </a:ext>
            </a:extLst>
          </p:cNvPr>
          <p:cNvSpPr>
            <a:spLocks noGrp="1"/>
          </p:cNvSpPr>
          <p:nvPr>
            <p:ph idx="1"/>
          </p:nvPr>
        </p:nvSpPr>
        <p:spPr/>
        <p:txBody>
          <a:bodyPr/>
          <a:lstStyle/>
          <a:p>
            <a:r>
              <a:rPr lang="en-US" dirty="0"/>
              <a:t>Bitwise Operators</a:t>
            </a:r>
          </a:p>
          <a:p>
            <a:endParaRPr lang="en-US" dirty="0"/>
          </a:p>
        </p:txBody>
      </p:sp>
      <p:graphicFrame>
        <p:nvGraphicFramePr>
          <p:cNvPr id="4" name="Table 3">
            <a:extLst>
              <a:ext uri="{FF2B5EF4-FFF2-40B4-BE49-F238E27FC236}">
                <a16:creationId xmlns:a16="http://schemas.microsoft.com/office/drawing/2014/main" id="{777E7C2F-207B-4380-933B-1105B36369F5}"/>
              </a:ext>
            </a:extLst>
          </p:cNvPr>
          <p:cNvGraphicFramePr>
            <a:graphicFrameLocks noGrp="1"/>
          </p:cNvGraphicFramePr>
          <p:nvPr>
            <p:extLst>
              <p:ext uri="{D42A27DB-BD31-4B8C-83A1-F6EECF244321}">
                <p14:modId xmlns:p14="http://schemas.microsoft.com/office/powerpoint/2010/main" val="2415880339"/>
              </p:ext>
            </p:extLst>
          </p:nvPr>
        </p:nvGraphicFramePr>
        <p:xfrm>
          <a:off x="1308299" y="3053667"/>
          <a:ext cx="9833314" cy="3693223"/>
        </p:xfrm>
        <a:graphic>
          <a:graphicData uri="http://schemas.openxmlformats.org/drawingml/2006/table">
            <a:tbl>
              <a:tblPr/>
              <a:tblGrid>
                <a:gridCol w="983330">
                  <a:extLst>
                    <a:ext uri="{9D8B030D-6E8A-4147-A177-3AD203B41FA5}">
                      <a16:colId xmlns:a16="http://schemas.microsoft.com/office/drawing/2014/main" val="382131575"/>
                    </a:ext>
                  </a:extLst>
                </a:gridCol>
                <a:gridCol w="4424992">
                  <a:extLst>
                    <a:ext uri="{9D8B030D-6E8A-4147-A177-3AD203B41FA5}">
                      <a16:colId xmlns:a16="http://schemas.microsoft.com/office/drawing/2014/main" val="2114287980"/>
                    </a:ext>
                  </a:extLst>
                </a:gridCol>
                <a:gridCol w="4424992">
                  <a:extLst>
                    <a:ext uri="{9D8B030D-6E8A-4147-A177-3AD203B41FA5}">
                      <a16:colId xmlns:a16="http://schemas.microsoft.com/office/drawing/2014/main" val="4223389135"/>
                    </a:ext>
                  </a:extLst>
                </a:gridCol>
              </a:tblGrid>
              <a:tr h="282643">
                <a:tc>
                  <a:txBody>
                    <a:bodyPr/>
                    <a:lstStyle/>
                    <a:p>
                      <a:pPr algn="ctr" fontAlgn="t"/>
                      <a:r>
                        <a:rPr lang="en-US" sz="1400" b="1" dirty="0">
                          <a:effectLst/>
                        </a:rPr>
                        <a:t>Operator</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Description</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Example</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042362030"/>
                  </a:ext>
                </a:extLst>
              </a:tr>
              <a:tr h="393243">
                <a:tc>
                  <a:txBody>
                    <a:bodyPr/>
                    <a:lstStyle/>
                    <a:p>
                      <a:pPr algn="ctr" fontAlgn="t"/>
                      <a:r>
                        <a:rPr lang="en-US" sz="1400">
                          <a:effectLst/>
                        </a:rPr>
                        <a:t>&amp;</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Binary AND Operator copies a bit to the result if it exists in both operands.</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ctr"/>
                      <a:r>
                        <a:rPr lang="en-US" sz="1400">
                          <a:effectLst/>
                        </a:rPr>
                        <a:t>(A &amp; B) will give 12 which is 0000 1100</a:t>
                      </a:r>
                    </a:p>
                  </a:txBody>
                  <a:tcPr marL="30722" marR="30722" marT="30722" marB="307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31079345"/>
                  </a:ext>
                </a:extLst>
              </a:tr>
              <a:tr h="393243">
                <a:tc>
                  <a:txBody>
                    <a:bodyPr/>
                    <a:lstStyle/>
                    <a:p>
                      <a:pPr algn="ctr" fontAlgn="t"/>
                      <a:r>
                        <a:rPr lang="en-US" sz="1400">
                          <a:effectLst/>
                        </a:rPr>
                        <a:t>|</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Binary OR Operator copies a bit if it exists in either operand.</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(A | B) will give 61 which is 0011 1101</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3233027"/>
                  </a:ext>
                </a:extLst>
              </a:tr>
              <a:tr h="503843">
                <a:tc>
                  <a:txBody>
                    <a:bodyPr/>
                    <a:lstStyle/>
                    <a:p>
                      <a:pPr algn="ctr" fontAlgn="t"/>
                      <a:r>
                        <a:rPr lang="en-US" sz="1400">
                          <a:effectLst/>
                        </a:rPr>
                        <a:t>^</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Binary XOR Operator copies the bit if it is set in one operand but not both.</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ctr"/>
                      <a:r>
                        <a:rPr lang="en-US" sz="1400" dirty="0">
                          <a:effectLst/>
                        </a:rPr>
                        <a:t>(A ^ B) will give 49 which is 0011 0001</a:t>
                      </a:r>
                    </a:p>
                  </a:txBody>
                  <a:tcPr marL="30722" marR="30722" marT="30722" marB="307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55069083"/>
                  </a:ext>
                </a:extLst>
              </a:tr>
              <a:tr h="503843">
                <a:tc>
                  <a:txBody>
                    <a:bodyPr/>
                    <a:lstStyle/>
                    <a:p>
                      <a:pPr algn="ctr" fontAlgn="t"/>
                      <a:r>
                        <a:rPr lang="en-US" sz="1400">
                          <a:effectLst/>
                        </a:rPr>
                        <a:t>~</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Binary Ones Complement Operator is unary and has the effect of 'flipping' bits.</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(~A ) will give -61 which is 1100 0011 in 2's complement form due to a signed binary number.</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05587009"/>
                  </a:ext>
                </a:extLst>
              </a:tr>
              <a:tr h="614442">
                <a:tc>
                  <a:txBody>
                    <a:bodyPr/>
                    <a:lstStyle/>
                    <a:p>
                      <a:pPr algn="ctr" fontAlgn="t"/>
                      <a:r>
                        <a:rPr lang="en-US" sz="1400">
                          <a:effectLst/>
                        </a:rPr>
                        <a:t>&lt;&lt;</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Binary Left Shift Operator. The left operands value is moved left by the number of bits specified by the right operand.</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ctr"/>
                      <a:r>
                        <a:rPr lang="en-US" sz="1400">
                          <a:effectLst/>
                        </a:rPr>
                        <a:t>A &lt;&lt; 2 will give 240 which is 1111 0000</a:t>
                      </a:r>
                    </a:p>
                  </a:txBody>
                  <a:tcPr marL="30722" marR="30722" marT="30722" marB="307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3934457"/>
                  </a:ext>
                </a:extLst>
              </a:tr>
              <a:tr h="725042">
                <a:tc>
                  <a:txBody>
                    <a:bodyPr/>
                    <a:lstStyle/>
                    <a:p>
                      <a:pPr algn="ctr" fontAlgn="t"/>
                      <a:r>
                        <a:rPr lang="en-US" sz="1400" dirty="0">
                          <a:effectLst/>
                        </a:rPr>
                        <a:t>&gt;&gt;</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Binary Right Shift Operator. The left operands value is moved right by the number of bits specified by the right operand.</a:t>
                      </a:r>
                    </a:p>
                  </a:txBody>
                  <a:tcPr marL="30722" marR="30722" marT="30722" marB="30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ctr"/>
                      <a:r>
                        <a:rPr lang="en-US" sz="1400" dirty="0">
                          <a:effectLst/>
                        </a:rPr>
                        <a:t>A &gt;&gt; 2 will give 15 which is 0000 1111</a:t>
                      </a:r>
                    </a:p>
                  </a:txBody>
                  <a:tcPr marL="30722" marR="30722" marT="30722" marB="307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9350459"/>
                  </a:ext>
                </a:extLst>
              </a:tr>
            </a:tbl>
          </a:graphicData>
        </a:graphic>
      </p:graphicFrame>
    </p:spTree>
    <p:extLst>
      <p:ext uri="{BB962C8B-B14F-4D97-AF65-F5344CB8AC3E}">
        <p14:creationId xmlns:p14="http://schemas.microsoft.com/office/powerpoint/2010/main" val="2416550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154C8-5B1D-4EB8-AB16-DB67E1C26884}"/>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890C0D63-1E11-4195-A68D-3C4DEB1148C0}"/>
              </a:ext>
            </a:extLst>
          </p:cNvPr>
          <p:cNvSpPr>
            <a:spLocks noGrp="1"/>
          </p:cNvSpPr>
          <p:nvPr>
            <p:ph idx="1"/>
          </p:nvPr>
        </p:nvSpPr>
        <p:spPr/>
        <p:txBody>
          <a:bodyPr/>
          <a:lstStyle/>
          <a:p>
            <a:r>
              <a:rPr lang="en-US" dirty="0"/>
              <a:t>Assignment Operators</a:t>
            </a:r>
          </a:p>
          <a:p>
            <a:endParaRPr lang="en-US" dirty="0"/>
          </a:p>
        </p:txBody>
      </p:sp>
      <p:graphicFrame>
        <p:nvGraphicFramePr>
          <p:cNvPr id="4" name="Table 3">
            <a:extLst>
              <a:ext uri="{FF2B5EF4-FFF2-40B4-BE49-F238E27FC236}">
                <a16:creationId xmlns:a16="http://schemas.microsoft.com/office/drawing/2014/main" id="{E17BEFD6-BB9F-43BD-8485-A1A939E7A4FC}"/>
              </a:ext>
            </a:extLst>
          </p:cNvPr>
          <p:cNvGraphicFramePr>
            <a:graphicFrameLocks noGrp="1"/>
          </p:cNvGraphicFramePr>
          <p:nvPr>
            <p:extLst>
              <p:ext uri="{D42A27DB-BD31-4B8C-83A1-F6EECF244321}">
                <p14:modId xmlns:p14="http://schemas.microsoft.com/office/powerpoint/2010/main" val="3013997377"/>
              </p:ext>
            </p:extLst>
          </p:nvPr>
        </p:nvGraphicFramePr>
        <p:xfrm>
          <a:off x="1217795" y="3183044"/>
          <a:ext cx="9819251" cy="1816746"/>
        </p:xfrm>
        <a:graphic>
          <a:graphicData uri="http://schemas.openxmlformats.org/drawingml/2006/table">
            <a:tbl>
              <a:tblPr/>
              <a:tblGrid>
                <a:gridCol w="1266093">
                  <a:extLst>
                    <a:ext uri="{9D8B030D-6E8A-4147-A177-3AD203B41FA5}">
                      <a16:colId xmlns:a16="http://schemas.microsoft.com/office/drawing/2014/main" val="2811812063"/>
                    </a:ext>
                  </a:extLst>
                </a:gridCol>
                <a:gridCol w="4360497">
                  <a:extLst>
                    <a:ext uri="{9D8B030D-6E8A-4147-A177-3AD203B41FA5}">
                      <a16:colId xmlns:a16="http://schemas.microsoft.com/office/drawing/2014/main" val="3085988810"/>
                    </a:ext>
                  </a:extLst>
                </a:gridCol>
                <a:gridCol w="4192661">
                  <a:extLst>
                    <a:ext uri="{9D8B030D-6E8A-4147-A177-3AD203B41FA5}">
                      <a16:colId xmlns:a16="http://schemas.microsoft.com/office/drawing/2014/main" val="2326524372"/>
                    </a:ext>
                  </a:extLst>
                </a:gridCol>
              </a:tblGrid>
              <a:tr h="212577">
                <a:tc>
                  <a:txBody>
                    <a:bodyPr/>
                    <a:lstStyle/>
                    <a:p>
                      <a:pPr algn="ctr" fontAlgn="t"/>
                      <a:r>
                        <a:rPr lang="en-US" sz="1400" b="1" dirty="0">
                          <a:effectLst/>
                        </a:rPr>
                        <a:t>Operator</a:t>
                      </a: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Description</a:t>
                      </a: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Example</a:t>
                      </a: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2730942310"/>
                  </a:ext>
                </a:extLst>
              </a:tr>
              <a:tr h="425999">
                <a:tc>
                  <a:txBody>
                    <a:bodyPr/>
                    <a:lstStyle/>
                    <a:p>
                      <a:pPr algn="ctr" fontAlgn="t"/>
                      <a:r>
                        <a:rPr lang="en-US" sz="1400">
                          <a:effectLst/>
                        </a:rPr>
                        <a:t>=</a:t>
                      </a: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Simple assignment operator, Assigns values from right side operands to left side operand.</a:t>
                      </a: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ctr"/>
                      <a:r>
                        <a:rPr lang="en-US" sz="1400" dirty="0">
                          <a:effectLst/>
                        </a:rPr>
                        <a:t>C = A + B will assign value of A + B into C</a:t>
                      </a:r>
                    </a:p>
                  </a:txBody>
                  <a:tcPr marL="74919" marR="74919" marT="74919" marB="749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9597365"/>
                  </a:ext>
                </a:extLst>
              </a:tr>
              <a:tr h="876990">
                <a:tc>
                  <a:txBody>
                    <a:bodyPr/>
                    <a:lstStyle/>
                    <a:p>
                      <a:pPr algn="ctr" fontAlgn="t"/>
                      <a:r>
                        <a:rPr lang="en-US" sz="1400" dirty="0">
                          <a:effectLst/>
                        </a:rPr>
                        <a:t>Binary operator </a:t>
                      </a:r>
                      <a:r>
                        <a:rPr lang="en-US" sz="1400" dirty="0" err="1">
                          <a:effectLst/>
                        </a:rPr>
                        <a:t>shorthands</a:t>
                      </a:r>
                      <a:endParaRPr lang="en-US" sz="1400" dirty="0">
                        <a:effectLst/>
                      </a:endParaRP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   -=  *=  /=  &amp;&amp;=  &lt;&lt;=   </a:t>
                      </a:r>
                      <a:r>
                        <a:rPr lang="en-US" sz="1400" dirty="0" err="1">
                          <a:effectLst/>
                        </a:rPr>
                        <a:t>etc</a:t>
                      </a:r>
                      <a:r>
                        <a:rPr lang="en-US" sz="1400" dirty="0">
                          <a:effectLst/>
                        </a:rPr>
                        <a:t>…</a:t>
                      </a:r>
                    </a:p>
                  </a:txBody>
                  <a:tcPr marL="74919" marR="74919" marT="74919" marB="7491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ctr"/>
                      <a:r>
                        <a:rPr lang="en-US" sz="1400" dirty="0">
                          <a:effectLst/>
                        </a:rPr>
                        <a:t>C += A is equivalent to C = C + A</a:t>
                      </a:r>
                    </a:p>
                  </a:txBody>
                  <a:tcPr marL="74919" marR="74919" marT="74919" marB="7491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6909182"/>
                  </a:ext>
                </a:extLst>
              </a:tr>
            </a:tbl>
          </a:graphicData>
        </a:graphic>
      </p:graphicFrame>
    </p:spTree>
    <p:extLst>
      <p:ext uri="{BB962C8B-B14F-4D97-AF65-F5344CB8AC3E}">
        <p14:creationId xmlns:p14="http://schemas.microsoft.com/office/powerpoint/2010/main" val="4012708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154C8-5B1D-4EB8-AB16-DB67E1C26884}"/>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890C0D63-1E11-4195-A68D-3C4DEB1148C0}"/>
              </a:ext>
            </a:extLst>
          </p:cNvPr>
          <p:cNvSpPr>
            <a:spLocks noGrp="1"/>
          </p:cNvSpPr>
          <p:nvPr>
            <p:ph idx="1"/>
          </p:nvPr>
        </p:nvSpPr>
        <p:spPr/>
        <p:txBody>
          <a:bodyPr/>
          <a:lstStyle/>
          <a:p>
            <a:r>
              <a:rPr lang="en-US" dirty="0" err="1"/>
              <a:t>Misc</a:t>
            </a:r>
            <a:r>
              <a:rPr lang="en-US" dirty="0"/>
              <a:t> Operators</a:t>
            </a:r>
          </a:p>
          <a:p>
            <a:endParaRPr lang="en-US" dirty="0"/>
          </a:p>
        </p:txBody>
      </p:sp>
      <p:graphicFrame>
        <p:nvGraphicFramePr>
          <p:cNvPr id="4" name="Table 3">
            <a:extLst>
              <a:ext uri="{FF2B5EF4-FFF2-40B4-BE49-F238E27FC236}">
                <a16:creationId xmlns:a16="http://schemas.microsoft.com/office/drawing/2014/main" id="{A80541CD-5D0F-4D04-A5D7-168DECDBBB94}"/>
              </a:ext>
            </a:extLst>
          </p:cNvPr>
          <p:cNvGraphicFramePr>
            <a:graphicFrameLocks noGrp="1"/>
          </p:cNvGraphicFramePr>
          <p:nvPr>
            <p:extLst>
              <p:ext uri="{D42A27DB-BD31-4B8C-83A1-F6EECF244321}">
                <p14:modId xmlns:p14="http://schemas.microsoft.com/office/powerpoint/2010/main" val="2223190844"/>
              </p:ext>
            </p:extLst>
          </p:nvPr>
        </p:nvGraphicFramePr>
        <p:xfrm>
          <a:off x="1239362" y="3012731"/>
          <a:ext cx="10521231" cy="3831461"/>
        </p:xfrm>
        <a:graphic>
          <a:graphicData uri="http://schemas.openxmlformats.org/drawingml/2006/table">
            <a:tbl>
              <a:tblPr/>
              <a:tblGrid>
                <a:gridCol w="948635">
                  <a:extLst>
                    <a:ext uri="{9D8B030D-6E8A-4147-A177-3AD203B41FA5}">
                      <a16:colId xmlns:a16="http://schemas.microsoft.com/office/drawing/2014/main" val="1728192612"/>
                    </a:ext>
                  </a:extLst>
                </a:gridCol>
                <a:gridCol w="9572596">
                  <a:extLst>
                    <a:ext uri="{9D8B030D-6E8A-4147-A177-3AD203B41FA5}">
                      <a16:colId xmlns:a16="http://schemas.microsoft.com/office/drawing/2014/main" val="4237999022"/>
                    </a:ext>
                  </a:extLst>
                </a:gridCol>
              </a:tblGrid>
              <a:tr h="122323">
                <a:tc>
                  <a:txBody>
                    <a:bodyPr/>
                    <a:lstStyle/>
                    <a:p>
                      <a:pPr fontAlgn="t"/>
                      <a:r>
                        <a:rPr lang="en-US" sz="1400" b="1" dirty="0">
                          <a:effectLst/>
                        </a:rPr>
                        <a:t>Operator</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Description</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1188317224"/>
                  </a:ext>
                </a:extLst>
              </a:tr>
              <a:tr h="436867">
                <a:tc>
                  <a:txBody>
                    <a:bodyPr/>
                    <a:lstStyle/>
                    <a:p>
                      <a:pPr fontAlgn="t"/>
                      <a:r>
                        <a:rPr lang="en-US" sz="1400" b="0" dirty="0" err="1">
                          <a:solidFill>
                            <a:srgbClr val="000000"/>
                          </a:solidFill>
                          <a:effectLst/>
                        </a:rPr>
                        <a:t>Sizeof</a:t>
                      </a:r>
                      <a:endParaRPr lang="en-US" sz="1400" b="0" dirty="0">
                        <a:effectLst/>
                      </a:endParaRP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err="1">
                          <a:solidFill>
                            <a:srgbClr val="313131"/>
                          </a:solidFill>
                          <a:effectLst/>
                        </a:rPr>
                        <a:t>sizeof</a:t>
                      </a:r>
                      <a:r>
                        <a:rPr lang="en-US" sz="1400" b="0" u="none" strike="noStrike" dirty="0">
                          <a:solidFill>
                            <a:srgbClr val="313131"/>
                          </a:solidFill>
                          <a:effectLst/>
                        </a:rPr>
                        <a:t> operator</a:t>
                      </a:r>
                      <a:r>
                        <a:rPr lang="en-US" sz="1400" dirty="0">
                          <a:solidFill>
                            <a:srgbClr val="000000"/>
                          </a:solidFill>
                          <a:effectLst/>
                        </a:rPr>
                        <a:t> returns the size of a variable. For example, </a:t>
                      </a:r>
                      <a:r>
                        <a:rPr lang="en-US" sz="1400" dirty="0" err="1">
                          <a:solidFill>
                            <a:srgbClr val="000000"/>
                          </a:solidFill>
                          <a:effectLst/>
                        </a:rPr>
                        <a:t>sizeof</a:t>
                      </a:r>
                      <a:r>
                        <a:rPr lang="en-US" sz="1400" dirty="0">
                          <a:solidFill>
                            <a:srgbClr val="000000"/>
                          </a:solidFill>
                          <a:effectLst/>
                        </a:rPr>
                        <a:t>(a), where ‘a’ is integer, and will return 4.</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1534884"/>
                  </a:ext>
                </a:extLst>
              </a:tr>
              <a:tr h="436867">
                <a:tc>
                  <a:txBody>
                    <a:bodyPr/>
                    <a:lstStyle/>
                    <a:p>
                      <a:pPr marL="0" marR="0" lvl="0" indent="0" algn="l" defTabSz="457200" rtl="0" eaLnBrk="1" fontAlgn="t" latinLnBrk="0" hangingPunct="1">
                        <a:lnSpc>
                          <a:spcPct val="100000"/>
                        </a:lnSpc>
                        <a:spcBef>
                          <a:spcPts val="0"/>
                        </a:spcBef>
                        <a:spcAft>
                          <a:spcPts val="0"/>
                        </a:spcAft>
                        <a:buClrTx/>
                        <a:buSzTx/>
                        <a:buFontTx/>
                        <a:buNone/>
                        <a:tabLst/>
                        <a:defRPr/>
                      </a:pPr>
                      <a:r>
                        <a:rPr lang="en-US" sz="1400" b="0" dirty="0">
                          <a:solidFill>
                            <a:srgbClr val="000000"/>
                          </a:solidFill>
                          <a:effectLst/>
                        </a:rPr>
                        <a:t>Condition ? X : Y</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a:solidFill>
                            <a:srgbClr val="313131"/>
                          </a:solidFill>
                          <a:effectLst/>
                        </a:rPr>
                        <a:t>Conditional operator (?)</a:t>
                      </a:r>
                      <a:r>
                        <a:rPr lang="en-US" sz="1400" dirty="0">
                          <a:solidFill>
                            <a:srgbClr val="000000"/>
                          </a:solidFill>
                          <a:effectLst/>
                        </a:rPr>
                        <a:t>. If Condition is true then it returns value of X otherwise returns value of Y.</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79289473"/>
                  </a:ext>
                </a:extLst>
              </a:tr>
              <a:tr h="672775">
                <a:tc>
                  <a:txBody>
                    <a:bodyPr/>
                    <a:lstStyle/>
                    <a:p>
                      <a:pPr fontAlgn="t"/>
                      <a:r>
                        <a:rPr lang="en-US" sz="1400" b="0" dirty="0">
                          <a:effectLst/>
                        </a:rPr>
                        <a:t>,</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a:solidFill>
                            <a:srgbClr val="313131"/>
                          </a:solidFill>
                          <a:effectLst/>
                        </a:rPr>
                        <a:t>Comma operator</a:t>
                      </a:r>
                      <a:r>
                        <a:rPr lang="en-US" sz="1400" dirty="0">
                          <a:solidFill>
                            <a:srgbClr val="000000"/>
                          </a:solidFill>
                          <a:effectLst/>
                        </a:rPr>
                        <a:t> causes a sequence of operations to be performed. The value of the entire comma expression is the value of the last expression of the comma-separated list.</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021638"/>
                  </a:ext>
                </a:extLst>
              </a:tr>
              <a:tr h="436867">
                <a:tc>
                  <a:txBody>
                    <a:bodyPr/>
                    <a:lstStyle/>
                    <a:p>
                      <a:pPr fontAlgn="t"/>
                      <a:r>
                        <a:rPr lang="en-US" sz="1400" b="0" dirty="0">
                          <a:solidFill>
                            <a:srgbClr val="000000"/>
                          </a:solidFill>
                          <a:effectLst/>
                        </a:rPr>
                        <a:t>. (dot) and -&gt; (arrow)</a:t>
                      </a:r>
                      <a:endParaRPr lang="en-US" sz="1400" b="0" dirty="0">
                        <a:effectLst/>
                      </a:endParaRP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a:solidFill>
                            <a:srgbClr val="313131"/>
                          </a:solidFill>
                          <a:effectLst/>
                        </a:rPr>
                        <a:t>Member operators</a:t>
                      </a:r>
                      <a:r>
                        <a:rPr lang="en-US" sz="1400" dirty="0">
                          <a:solidFill>
                            <a:srgbClr val="000000"/>
                          </a:solidFill>
                          <a:effectLst/>
                        </a:rPr>
                        <a:t> are used to reference individual members of classes, structures, and unions.</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9642342"/>
                  </a:ext>
                </a:extLst>
              </a:tr>
              <a:tr h="436867">
                <a:tc>
                  <a:txBody>
                    <a:bodyPr/>
                    <a:lstStyle/>
                    <a:p>
                      <a:pPr fontAlgn="t"/>
                      <a:r>
                        <a:rPr lang="en-US" sz="1400" b="0" dirty="0">
                          <a:solidFill>
                            <a:srgbClr val="000000"/>
                          </a:solidFill>
                          <a:effectLst/>
                        </a:rPr>
                        <a:t>Cast</a:t>
                      </a:r>
                      <a:endParaRPr lang="en-US" sz="1400" b="0" dirty="0">
                        <a:effectLst/>
                      </a:endParaRP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a:solidFill>
                            <a:srgbClr val="313131"/>
                          </a:solidFill>
                          <a:effectLst/>
                        </a:rPr>
                        <a:t>Casting operators</a:t>
                      </a:r>
                      <a:r>
                        <a:rPr lang="en-US" sz="1400" dirty="0">
                          <a:solidFill>
                            <a:srgbClr val="000000"/>
                          </a:solidFill>
                          <a:effectLst/>
                        </a:rPr>
                        <a:t> convert one data type to another. For example, int(2.2000) would return 2.</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6571536"/>
                  </a:ext>
                </a:extLst>
              </a:tr>
              <a:tr h="436867">
                <a:tc>
                  <a:txBody>
                    <a:bodyPr/>
                    <a:lstStyle/>
                    <a:p>
                      <a:pPr fontAlgn="t"/>
                      <a:r>
                        <a:rPr lang="en-US" sz="1400" b="0" dirty="0">
                          <a:effectLst/>
                        </a:rPr>
                        <a:t>&amp;</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a:solidFill>
                            <a:srgbClr val="313131"/>
                          </a:solidFill>
                          <a:effectLst/>
                        </a:rPr>
                        <a:t>Pointer operator &amp;</a:t>
                      </a:r>
                      <a:r>
                        <a:rPr lang="en-US" sz="1400" dirty="0">
                          <a:solidFill>
                            <a:srgbClr val="000000"/>
                          </a:solidFill>
                          <a:effectLst/>
                        </a:rPr>
                        <a:t> returns the address of a variable. For example &amp;a; will give actual address of the variable.</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5460831"/>
                  </a:ext>
                </a:extLst>
              </a:tr>
              <a:tr h="436867">
                <a:tc>
                  <a:txBody>
                    <a:bodyPr/>
                    <a:lstStyle/>
                    <a:p>
                      <a:pPr fontAlgn="t"/>
                      <a:r>
                        <a:rPr lang="en-US" sz="1400" b="0" dirty="0">
                          <a:effectLst/>
                        </a:rPr>
                        <a:t>*</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fontAlgn="t"/>
                      <a:r>
                        <a:rPr lang="en-US" sz="1400" b="0" u="none" strike="noStrike" dirty="0">
                          <a:solidFill>
                            <a:srgbClr val="313131"/>
                          </a:solidFill>
                          <a:effectLst/>
                        </a:rPr>
                        <a:t>Pointer operator *</a:t>
                      </a:r>
                      <a:r>
                        <a:rPr lang="en-US" sz="1400" dirty="0">
                          <a:solidFill>
                            <a:srgbClr val="000000"/>
                          </a:solidFill>
                          <a:effectLst/>
                        </a:rPr>
                        <a:t> is pointer to a variable. For example *var; will pointer to a variable var.</a:t>
                      </a:r>
                    </a:p>
                  </a:txBody>
                  <a:tcPr marL="21843" marR="21843" marT="21843" marB="2184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20843502"/>
                  </a:ext>
                </a:extLst>
              </a:tr>
            </a:tbl>
          </a:graphicData>
        </a:graphic>
      </p:graphicFrame>
    </p:spTree>
    <p:extLst>
      <p:ext uri="{BB962C8B-B14F-4D97-AF65-F5344CB8AC3E}">
        <p14:creationId xmlns:p14="http://schemas.microsoft.com/office/powerpoint/2010/main" val="3433388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154C8-5B1D-4EB8-AB16-DB67E1C26884}"/>
              </a:ext>
            </a:extLst>
          </p:cNvPr>
          <p:cNvSpPr>
            <a:spLocks noGrp="1"/>
          </p:cNvSpPr>
          <p:nvPr>
            <p:ph type="title"/>
          </p:nvPr>
        </p:nvSpPr>
        <p:spPr/>
        <p:txBody>
          <a:bodyPr/>
          <a:lstStyle/>
          <a:p>
            <a:r>
              <a:rPr lang="en-US" dirty="0"/>
              <a:t>Operators</a:t>
            </a:r>
          </a:p>
        </p:txBody>
      </p:sp>
      <p:sp>
        <p:nvSpPr>
          <p:cNvPr id="3" name="Content Placeholder 2">
            <a:extLst>
              <a:ext uri="{FF2B5EF4-FFF2-40B4-BE49-F238E27FC236}">
                <a16:creationId xmlns:a16="http://schemas.microsoft.com/office/drawing/2014/main" id="{890C0D63-1E11-4195-A68D-3C4DEB1148C0}"/>
              </a:ext>
            </a:extLst>
          </p:cNvPr>
          <p:cNvSpPr>
            <a:spLocks noGrp="1"/>
          </p:cNvSpPr>
          <p:nvPr>
            <p:ph idx="1"/>
          </p:nvPr>
        </p:nvSpPr>
        <p:spPr/>
        <p:txBody>
          <a:bodyPr/>
          <a:lstStyle/>
          <a:p>
            <a:r>
              <a:rPr lang="en-US" dirty="0"/>
              <a:t>Precedence</a:t>
            </a:r>
          </a:p>
          <a:p>
            <a:endParaRPr lang="en-US" dirty="0"/>
          </a:p>
          <a:p>
            <a:endParaRPr lang="en-US" dirty="0"/>
          </a:p>
        </p:txBody>
      </p:sp>
      <p:graphicFrame>
        <p:nvGraphicFramePr>
          <p:cNvPr id="5" name="Table 4">
            <a:extLst>
              <a:ext uri="{FF2B5EF4-FFF2-40B4-BE49-F238E27FC236}">
                <a16:creationId xmlns:a16="http://schemas.microsoft.com/office/drawing/2014/main" id="{C7466CCA-C5A0-44FF-B4D5-91F11B1A6E08}"/>
              </a:ext>
            </a:extLst>
          </p:cNvPr>
          <p:cNvGraphicFramePr>
            <a:graphicFrameLocks noGrp="1"/>
          </p:cNvGraphicFramePr>
          <p:nvPr>
            <p:extLst>
              <p:ext uri="{D42A27DB-BD31-4B8C-83A1-F6EECF244321}">
                <p14:modId xmlns:p14="http://schemas.microsoft.com/office/powerpoint/2010/main" val="3464550897"/>
              </p:ext>
            </p:extLst>
          </p:nvPr>
        </p:nvGraphicFramePr>
        <p:xfrm>
          <a:off x="1299580" y="3032376"/>
          <a:ext cx="8182044" cy="3690015"/>
        </p:xfrm>
        <a:graphic>
          <a:graphicData uri="http://schemas.openxmlformats.org/drawingml/2006/table">
            <a:tbl>
              <a:tblPr/>
              <a:tblGrid>
                <a:gridCol w="2727348">
                  <a:extLst>
                    <a:ext uri="{9D8B030D-6E8A-4147-A177-3AD203B41FA5}">
                      <a16:colId xmlns:a16="http://schemas.microsoft.com/office/drawing/2014/main" val="1886346437"/>
                    </a:ext>
                  </a:extLst>
                </a:gridCol>
                <a:gridCol w="3330475">
                  <a:extLst>
                    <a:ext uri="{9D8B030D-6E8A-4147-A177-3AD203B41FA5}">
                      <a16:colId xmlns:a16="http://schemas.microsoft.com/office/drawing/2014/main" val="2145415247"/>
                    </a:ext>
                  </a:extLst>
                </a:gridCol>
                <a:gridCol w="2124221">
                  <a:extLst>
                    <a:ext uri="{9D8B030D-6E8A-4147-A177-3AD203B41FA5}">
                      <a16:colId xmlns:a16="http://schemas.microsoft.com/office/drawing/2014/main" val="1776160633"/>
                    </a:ext>
                  </a:extLst>
                </a:gridCol>
              </a:tblGrid>
              <a:tr h="190551">
                <a:tc>
                  <a:txBody>
                    <a:bodyPr/>
                    <a:lstStyle/>
                    <a:p>
                      <a:pPr algn="ctr" fontAlgn="t"/>
                      <a:r>
                        <a:rPr lang="en-US" sz="1400" b="1">
                          <a:effectLst/>
                        </a:rPr>
                        <a:t>Category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a:effectLst/>
                        </a:rPr>
                        <a:t>Operator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algn="ctr" fontAlgn="t"/>
                      <a:r>
                        <a:rPr lang="en-US" sz="1400" b="1" dirty="0">
                          <a:effectLst/>
                        </a:rPr>
                        <a:t>Associativity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extLst>
                  <a:ext uri="{0D108BD9-81ED-4DB2-BD59-A6C34878D82A}">
                    <a16:rowId xmlns:a16="http://schemas.microsoft.com/office/drawing/2014/main" val="423278685"/>
                  </a:ext>
                </a:extLst>
              </a:tr>
              <a:tr h="190551">
                <a:tc>
                  <a:txBody>
                    <a:bodyPr/>
                    <a:lstStyle/>
                    <a:p>
                      <a:pPr fontAlgn="t"/>
                      <a:r>
                        <a:rPr lang="en-US" sz="1400">
                          <a:effectLst/>
                        </a:rPr>
                        <a:t>Postfix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 -&gt; . ++ -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82762307"/>
                  </a:ext>
                </a:extLst>
              </a:tr>
              <a:tr h="313047">
                <a:tc>
                  <a:txBody>
                    <a:bodyPr/>
                    <a:lstStyle/>
                    <a:p>
                      <a:pPr fontAlgn="t"/>
                      <a:r>
                        <a:rPr lang="en-US" sz="1400">
                          <a:effectLst/>
                        </a:rPr>
                        <a:t>Unary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 ! ~ ++ - - (type)* &amp; sizeof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Right to left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8407200"/>
                  </a:ext>
                </a:extLst>
              </a:tr>
              <a:tr h="190551">
                <a:tc>
                  <a:txBody>
                    <a:bodyPr/>
                    <a:lstStyle/>
                    <a:p>
                      <a:pPr fontAlgn="t"/>
                      <a:r>
                        <a:rPr lang="en-US" sz="1400">
                          <a:effectLst/>
                        </a:rPr>
                        <a:t>Multiplicative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7031396"/>
                  </a:ext>
                </a:extLst>
              </a:tr>
              <a:tr h="190551">
                <a:tc>
                  <a:txBody>
                    <a:bodyPr/>
                    <a:lstStyle/>
                    <a:p>
                      <a:pPr fontAlgn="t"/>
                      <a:r>
                        <a:rPr lang="en-US" sz="1400">
                          <a:effectLst/>
                        </a:rPr>
                        <a:t>Additive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5696223"/>
                  </a:ext>
                </a:extLst>
              </a:tr>
              <a:tr h="190551">
                <a:tc>
                  <a:txBody>
                    <a:bodyPr/>
                    <a:lstStyle/>
                    <a:p>
                      <a:pPr fontAlgn="t"/>
                      <a:r>
                        <a:rPr lang="en-US" sz="1400">
                          <a:effectLst/>
                        </a:rPr>
                        <a:t>Shift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&lt;&lt; &gt;&gt;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4826090"/>
                  </a:ext>
                </a:extLst>
              </a:tr>
              <a:tr h="190551">
                <a:tc>
                  <a:txBody>
                    <a:bodyPr/>
                    <a:lstStyle/>
                    <a:p>
                      <a:pPr fontAlgn="t"/>
                      <a:r>
                        <a:rPr lang="en-US" sz="1400">
                          <a:effectLst/>
                        </a:rPr>
                        <a:t>Relational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&lt; &lt;= &gt; &gt;=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6979399"/>
                  </a:ext>
                </a:extLst>
              </a:tr>
              <a:tr h="190551">
                <a:tc>
                  <a:txBody>
                    <a:bodyPr/>
                    <a:lstStyle/>
                    <a:p>
                      <a:pPr fontAlgn="t"/>
                      <a:r>
                        <a:rPr lang="en-US" sz="1400">
                          <a:effectLst/>
                        </a:rPr>
                        <a:t>Equality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54446578"/>
                  </a:ext>
                </a:extLst>
              </a:tr>
              <a:tr h="190551">
                <a:tc>
                  <a:txBody>
                    <a:bodyPr/>
                    <a:lstStyle/>
                    <a:p>
                      <a:pPr fontAlgn="t"/>
                      <a:r>
                        <a:rPr lang="en-US" sz="1400" dirty="0">
                          <a:effectLst/>
                        </a:rPr>
                        <a:t>Bitwise AND, OR, XOR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&amp; ,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7636849"/>
                  </a:ext>
                </a:extLst>
              </a:tr>
              <a:tr h="190551">
                <a:tc>
                  <a:txBody>
                    <a:bodyPr/>
                    <a:lstStyle/>
                    <a:p>
                      <a:pPr fontAlgn="t"/>
                      <a:r>
                        <a:rPr lang="en-US" sz="1400" dirty="0">
                          <a:effectLst/>
                        </a:rPr>
                        <a:t>Logical AND, OR, XOR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&amp;&amp;, ||,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69546198"/>
                  </a:ext>
                </a:extLst>
              </a:tr>
              <a:tr h="190551">
                <a:tc>
                  <a:txBody>
                    <a:bodyPr/>
                    <a:lstStyle/>
                    <a:p>
                      <a:pPr fontAlgn="t"/>
                      <a:r>
                        <a:rPr lang="en-US" sz="1400">
                          <a:effectLst/>
                        </a:rPr>
                        <a:t>Conditional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Right to left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538678"/>
                  </a:ext>
                </a:extLst>
              </a:tr>
              <a:tr h="0">
                <a:tc>
                  <a:txBody>
                    <a:bodyPr/>
                    <a:lstStyle/>
                    <a:p>
                      <a:pPr fontAlgn="t"/>
                      <a:r>
                        <a:rPr lang="en-US" sz="1400">
                          <a:effectLst/>
                        </a:rPr>
                        <a:t>Assignment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 -= *= /= %=&gt;&gt;= &lt;&lt;= &amp;= ^= |=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Right to left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5092356"/>
                  </a:ext>
                </a:extLst>
              </a:tr>
              <a:tr h="190551">
                <a:tc>
                  <a:txBody>
                    <a:bodyPr/>
                    <a:lstStyle/>
                    <a:p>
                      <a:pPr fontAlgn="t"/>
                      <a:r>
                        <a:rPr lang="en-US" sz="1400">
                          <a:effectLst/>
                        </a:rPr>
                        <a:t>Comma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a:effectLst/>
                        </a:rPr>
                        <a: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fontAlgn="t"/>
                      <a:r>
                        <a:rPr lang="en-US" sz="1400" dirty="0">
                          <a:effectLst/>
                        </a:rPr>
                        <a:t>Left to right </a:t>
                      </a:r>
                    </a:p>
                  </a:txBody>
                  <a:tcPr marL="34027" marR="34027" marT="34027" marB="340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81681722"/>
                  </a:ext>
                </a:extLst>
              </a:tr>
            </a:tbl>
          </a:graphicData>
        </a:graphic>
      </p:graphicFrame>
    </p:spTree>
    <p:extLst>
      <p:ext uri="{BB962C8B-B14F-4D97-AF65-F5344CB8AC3E}">
        <p14:creationId xmlns:p14="http://schemas.microsoft.com/office/powerpoint/2010/main" val="2794816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710DE-FC33-45EA-9A24-3978C1C37116}"/>
              </a:ext>
            </a:extLst>
          </p:cNvPr>
          <p:cNvSpPr>
            <a:spLocks noGrp="1"/>
          </p:cNvSpPr>
          <p:nvPr>
            <p:ph type="title"/>
          </p:nvPr>
        </p:nvSpPr>
        <p:spPr/>
        <p:txBody>
          <a:bodyPr/>
          <a:lstStyle/>
          <a:p>
            <a:r>
              <a:rPr lang="en-US" dirty="0"/>
              <a:t>Preprocessor directives</a:t>
            </a:r>
          </a:p>
        </p:txBody>
      </p:sp>
      <p:sp>
        <p:nvSpPr>
          <p:cNvPr id="3" name="Content Placeholder 2">
            <a:extLst>
              <a:ext uri="{FF2B5EF4-FFF2-40B4-BE49-F238E27FC236}">
                <a16:creationId xmlns:a16="http://schemas.microsoft.com/office/drawing/2014/main" id="{5AFD1523-E682-45DA-B197-92F61BDE983D}"/>
              </a:ext>
            </a:extLst>
          </p:cNvPr>
          <p:cNvSpPr>
            <a:spLocks noGrp="1"/>
          </p:cNvSpPr>
          <p:nvPr>
            <p:ph idx="1"/>
          </p:nvPr>
        </p:nvSpPr>
        <p:spPr/>
        <p:txBody>
          <a:bodyPr>
            <a:normAutofit lnSpcReduction="10000"/>
          </a:bodyPr>
          <a:lstStyle/>
          <a:p>
            <a:r>
              <a:rPr lang="en-US" dirty="0"/>
              <a:t>Preprocessor directives are lines included in the code of programs preceded by a hash sign (#). These lines are not program statements but directives for the preprocessor. The preprocessor examines the code before actual compilation of code begins and resolves all these directives before any code is actually generated by regular statements.</a:t>
            </a:r>
          </a:p>
          <a:p>
            <a:endParaRPr lang="en-US" dirty="0"/>
          </a:p>
          <a:p>
            <a:r>
              <a:rPr lang="en-US" dirty="0"/>
              <a:t>These preprocessor directives extend only across a single line of code. As soon as a newline character is found, the preprocessor directive is ends. No semicolon (;) is expected at the end of a preprocessor directive. The only way a preprocessor directive can extend through more than one line is by preceding the newline character at the end of the line by a backslash (\).</a:t>
            </a:r>
          </a:p>
        </p:txBody>
      </p:sp>
    </p:spTree>
    <p:extLst>
      <p:ext uri="{BB962C8B-B14F-4D97-AF65-F5344CB8AC3E}">
        <p14:creationId xmlns:p14="http://schemas.microsoft.com/office/powerpoint/2010/main" val="3700548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223C0-D2D0-459F-938B-968EF2C8645B}"/>
              </a:ext>
            </a:extLst>
          </p:cNvPr>
          <p:cNvSpPr>
            <a:spLocks noGrp="1"/>
          </p:cNvSpPr>
          <p:nvPr>
            <p:ph type="title"/>
          </p:nvPr>
        </p:nvSpPr>
        <p:spPr/>
        <p:txBody>
          <a:bodyPr/>
          <a:lstStyle/>
          <a:p>
            <a:r>
              <a:rPr lang="en-US" dirty="0"/>
              <a:t>Predefined Directive Constants</a:t>
            </a:r>
          </a:p>
        </p:txBody>
      </p:sp>
      <p:graphicFrame>
        <p:nvGraphicFramePr>
          <p:cNvPr id="4" name="Content Placeholder 3">
            <a:extLst>
              <a:ext uri="{FF2B5EF4-FFF2-40B4-BE49-F238E27FC236}">
                <a16:creationId xmlns:a16="http://schemas.microsoft.com/office/drawing/2014/main" id="{590F3E43-78DD-4514-94B5-6EE6E86B5AFC}"/>
              </a:ext>
            </a:extLst>
          </p:cNvPr>
          <p:cNvGraphicFramePr>
            <a:graphicFrameLocks noGrp="1"/>
          </p:cNvGraphicFramePr>
          <p:nvPr>
            <p:ph idx="1"/>
            <p:extLst>
              <p:ext uri="{D42A27DB-BD31-4B8C-83A1-F6EECF244321}">
                <p14:modId xmlns:p14="http://schemas.microsoft.com/office/powerpoint/2010/main" val="2916422746"/>
              </p:ext>
            </p:extLst>
          </p:nvPr>
        </p:nvGraphicFramePr>
        <p:xfrm>
          <a:off x="951470" y="2485203"/>
          <a:ext cx="9650628" cy="3841110"/>
        </p:xfrm>
        <a:graphic>
          <a:graphicData uri="http://schemas.openxmlformats.org/drawingml/2006/table">
            <a:tbl>
              <a:tblPr/>
              <a:tblGrid>
                <a:gridCol w="1668162">
                  <a:extLst>
                    <a:ext uri="{9D8B030D-6E8A-4147-A177-3AD203B41FA5}">
                      <a16:colId xmlns:a16="http://schemas.microsoft.com/office/drawing/2014/main" val="935843706"/>
                    </a:ext>
                  </a:extLst>
                </a:gridCol>
                <a:gridCol w="7982466">
                  <a:extLst>
                    <a:ext uri="{9D8B030D-6E8A-4147-A177-3AD203B41FA5}">
                      <a16:colId xmlns:a16="http://schemas.microsoft.com/office/drawing/2014/main" val="3429415366"/>
                    </a:ext>
                  </a:extLst>
                </a:gridCol>
              </a:tblGrid>
              <a:tr h="136652">
                <a:tc>
                  <a:txBody>
                    <a:bodyPr/>
                    <a:lstStyle/>
                    <a:p>
                      <a:r>
                        <a:rPr lang="en-US" sz="1400" b="1" dirty="0">
                          <a:effectLst/>
                        </a:rPr>
                        <a:t>Constant</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r>
                        <a:rPr lang="en-US" sz="1400" b="1" dirty="0">
                          <a:effectLst/>
                        </a:rPr>
                        <a:t>value</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324454725"/>
                  </a:ext>
                </a:extLst>
              </a:tr>
              <a:tr h="341630">
                <a:tc>
                  <a:txBody>
                    <a:bodyPr/>
                    <a:lstStyle/>
                    <a:p>
                      <a:r>
                        <a:rPr lang="en-US" sz="1400" dirty="0">
                          <a:effectLst/>
                        </a:rPr>
                        <a:t>__LINE__</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400">
                          <a:effectLst/>
                        </a:rPr>
                        <a:t>Integer value representing the current line in the source code file being compiled.</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04802621"/>
                  </a:ext>
                </a:extLst>
              </a:tr>
              <a:tr h="341630">
                <a:tc>
                  <a:txBody>
                    <a:bodyPr/>
                    <a:lstStyle/>
                    <a:p>
                      <a:r>
                        <a:rPr lang="en-US" sz="1400" dirty="0">
                          <a:effectLst/>
                        </a:rPr>
                        <a:t>__FILE__</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400">
                          <a:effectLst/>
                        </a:rPr>
                        <a:t>A string literal containing the presumed name of the source file being compiled.</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62384871"/>
                  </a:ext>
                </a:extLst>
              </a:tr>
              <a:tr h="341630">
                <a:tc>
                  <a:txBody>
                    <a:bodyPr/>
                    <a:lstStyle/>
                    <a:p>
                      <a:r>
                        <a:rPr lang="en-US" sz="1400">
                          <a:effectLst/>
                        </a:rPr>
                        <a:t>__DATE__</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400">
                          <a:effectLst/>
                        </a:rPr>
                        <a:t>A string literal in the form "Mmm dd yyyy" containing the date in which the compilation process began.</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70000139"/>
                  </a:ext>
                </a:extLst>
              </a:tr>
              <a:tr h="341630">
                <a:tc>
                  <a:txBody>
                    <a:bodyPr/>
                    <a:lstStyle/>
                    <a:p>
                      <a:r>
                        <a:rPr lang="en-US" sz="1400">
                          <a:effectLst/>
                        </a:rPr>
                        <a:t>__TIME__</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r>
                        <a:rPr lang="en-US" sz="1400">
                          <a:effectLst/>
                        </a:rPr>
                        <a:t>A string literal in the form "hh:mm:ss" containing the time at which the compilation process began.</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50269193"/>
                  </a:ext>
                </a:extLst>
              </a:tr>
              <a:tr h="1210453">
                <a:tc>
                  <a:txBody>
                    <a:bodyPr/>
                    <a:lstStyle/>
                    <a:p>
                      <a:r>
                        <a:rPr lang="en-US" sz="1400">
                          <a:effectLst/>
                        </a:rPr>
                        <a:t>__cplusplus</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buFont typeface="Arial" panose="020B0604020202020204" pitchFamily="34" charset="0"/>
                        <a:buChar char="•"/>
                      </a:pPr>
                      <a:r>
                        <a:rPr lang="en-US" sz="1400" dirty="0">
                          <a:effectLst/>
                        </a:rPr>
                        <a:t>An integer value. All C++ compilers have this constant defined to some value. Its value depends on the version of the standard supported by the compiler:</a:t>
                      </a:r>
                      <a:br>
                        <a:rPr lang="en-US" sz="1400" dirty="0">
                          <a:effectLst/>
                        </a:rPr>
                      </a:br>
                      <a:r>
                        <a:rPr lang="en-US" sz="1400" b="1" dirty="0">
                          <a:effectLst/>
                        </a:rPr>
                        <a:t>199711L</a:t>
                      </a:r>
                      <a:r>
                        <a:rPr lang="en-US" sz="1400" dirty="0">
                          <a:effectLst/>
                        </a:rPr>
                        <a:t>: ISO C++ 1998/2003</a:t>
                      </a:r>
                    </a:p>
                    <a:p>
                      <a:pPr>
                        <a:buFont typeface="Arial" panose="020B0604020202020204" pitchFamily="34" charset="0"/>
                        <a:buChar char="•"/>
                      </a:pPr>
                      <a:r>
                        <a:rPr lang="en-US" sz="1400" b="1" dirty="0">
                          <a:effectLst/>
                        </a:rPr>
                        <a:t>201103L</a:t>
                      </a:r>
                      <a:r>
                        <a:rPr lang="en-US" sz="1400" dirty="0">
                          <a:effectLst/>
                        </a:rPr>
                        <a:t>: ISO C++ 2011</a:t>
                      </a:r>
                    </a:p>
                    <a:p>
                      <a:r>
                        <a:rPr lang="en-US" sz="1400" dirty="0">
                          <a:effectLst/>
                        </a:rPr>
                        <a:t>Non conforming compilers define this constant as some value at most five digits long. Note that many compilers are not fully conforming and thus will have this constant defined as neither of the values above.</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39268448"/>
                  </a:ext>
                </a:extLst>
              </a:tr>
              <a:tr h="444119">
                <a:tc>
                  <a:txBody>
                    <a:bodyPr/>
                    <a:lstStyle/>
                    <a:p>
                      <a:r>
                        <a:rPr lang="en-US" sz="1400">
                          <a:effectLst/>
                        </a:rPr>
                        <a:t>__STDC_HOSTED__</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tc>
                  <a:txBody>
                    <a:bodyPr/>
                    <a:lstStyle/>
                    <a:p>
                      <a:r>
                        <a:rPr lang="en-US" sz="1400" dirty="0">
                          <a:effectLst/>
                        </a:rPr>
                        <a:t>1 if the implementation is a </a:t>
                      </a:r>
                      <a:r>
                        <a:rPr lang="en-US" sz="1400" i="1" dirty="0">
                          <a:effectLst/>
                        </a:rPr>
                        <a:t>hosted implementation</a:t>
                      </a:r>
                      <a:r>
                        <a:rPr lang="en-US" sz="1400" dirty="0">
                          <a:effectLst/>
                        </a:rPr>
                        <a:t> (with all standard headers available)</a:t>
                      </a:r>
                      <a:br>
                        <a:rPr lang="en-US" sz="1400" dirty="0">
                          <a:effectLst/>
                        </a:rPr>
                      </a:br>
                      <a:r>
                        <a:rPr lang="en-US" sz="1400" dirty="0">
                          <a:effectLst/>
                        </a:rPr>
                        <a:t>0 otherwise.</a:t>
                      </a:r>
                    </a:p>
                  </a:txBody>
                  <a:tcPr marL="34163" marR="34163" marT="17081" marB="17081"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extLst>
                  <a:ext uri="{0D108BD9-81ED-4DB2-BD59-A6C34878D82A}">
                    <a16:rowId xmlns:a16="http://schemas.microsoft.com/office/drawing/2014/main" val="351673293"/>
                  </a:ext>
                </a:extLst>
              </a:tr>
            </a:tbl>
          </a:graphicData>
        </a:graphic>
      </p:graphicFrame>
    </p:spTree>
    <p:extLst>
      <p:ext uri="{BB962C8B-B14F-4D97-AF65-F5344CB8AC3E}">
        <p14:creationId xmlns:p14="http://schemas.microsoft.com/office/powerpoint/2010/main" val="1084656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a:t>Class Schedule</a:t>
            </a:r>
          </a:p>
        </p:txBody>
      </p:sp>
      <p:sp>
        <p:nvSpPr>
          <p:cNvPr id="3" name="Content Placeholder 2"/>
          <p:cNvSpPr>
            <a:spLocks noGrp="1"/>
          </p:cNvSpPr>
          <p:nvPr>
            <p:ph idx="1"/>
          </p:nvPr>
        </p:nvSpPr>
        <p:spPr/>
        <p:txBody>
          <a:bodyPr>
            <a:normAutofit/>
          </a:bodyPr>
          <a:lstStyle/>
          <a:p>
            <a:r>
              <a:rPr lang="en-US" dirty="0"/>
              <a:t>Training Duration: </a:t>
            </a:r>
            <a:r>
              <a:rPr lang="en-US" i="1" dirty="0"/>
              <a:t>5 Days</a:t>
            </a:r>
          </a:p>
          <a:p>
            <a:r>
              <a:rPr lang="en-US" dirty="0"/>
              <a:t>Training Hour: </a:t>
            </a:r>
            <a:r>
              <a:rPr lang="en-US" i="1" dirty="0"/>
              <a:t>9am ~ 5:00pm</a:t>
            </a:r>
          </a:p>
          <a:p>
            <a:r>
              <a:rPr lang="en-US" dirty="0"/>
              <a:t>Lunch Break:</a:t>
            </a:r>
          </a:p>
          <a:p>
            <a:pPr lvl="1"/>
            <a:r>
              <a:rPr lang="en-US" i="1" dirty="0"/>
              <a:t>12:00pm ~ 1:00 pm (Monday ~ Thursday)</a:t>
            </a:r>
          </a:p>
          <a:p>
            <a:pPr lvl="1"/>
            <a:r>
              <a:rPr lang="en-US" i="1" dirty="0"/>
              <a:t>12: 30pm ~ 2:30 pm (Friday)</a:t>
            </a:r>
          </a:p>
          <a:p>
            <a:r>
              <a:rPr lang="en-US" dirty="0"/>
              <a:t>Short Breaks:</a:t>
            </a:r>
          </a:p>
          <a:p>
            <a:pPr lvl="1"/>
            <a:r>
              <a:rPr lang="en-US" dirty="0"/>
              <a:t>Morning: </a:t>
            </a:r>
            <a:r>
              <a:rPr lang="en-US" i="1" dirty="0"/>
              <a:t>10:30am~10:45am</a:t>
            </a:r>
          </a:p>
          <a:p>
            <a:pPr lvl="1"/>
            <a:r>
              <a:rPr lang="en-US" dirty="0"/>
              <a:t>Afternoon: </a:t>
            </a:r>
            <a:r>
              <a:rPr lang="en-US" i="1" dirty="0"/>
              <a:t>3:30pm~3:45pm</a:t>
            </a:r>
          </a:p>
        </p:txBody>
      </p:sp>
    </p:spTree>
    <p:extLst>
      <p:ext uri="{BB962C8B-B14F-4D97-AF65-F5344CB8AC3E}">
        <p14:creationId xmlns:p14="http://schemas.microsoft.com/office/powerpoint/2010/main" val="20289546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5429C-A39B-4249-988D-9F8203165991}"/>
              </a:ext>
            </a:extLst>
          </p:cNvPr>
          <p:cNvSpPr>
            <a:spLocks noGrp="1"/>
          </p:cNvSpPr>
          <p:nvPr>
            <p:ph type="title"/>
          </p:nvPr>
        </p:nvSpPr>
        <p:spPr/>
        <p:txBody>
          <a:bodyPr/>
          <a:lstStyle/>
          <a:p>
            <a:r>
              <a:rPr lang="en-US" dirty="0"/>
              <a:t>Optional Directive Constants</a:t>
            </a:r>
          </a:p>
        </p:txBody>
      </p:sp>
      <p:sp>
        <p:nvSpPr>
          <p:cNvPr id="3" name="Content Placeholder 2">
            <a:extLst>
              <a:ext uri="{FF2B5EF4-FFF2-40B4-BE49-F238E27FC236}">
                <a16:creationId xmlns:a16="http://schemas.microsoft.com/office/drawing/2014/main" id="{3506C733-D977-4F1B-B214-95043107A7E0}"/>
              </a:ext>
            </a:extLst>
          </p:cNvPr>
          <p:cNvSpPr>
            <a:spLocks noGrp="1"/>
          </p:cNvSpPr>
          <p:nvPr>
            <p:ph idx="1"/>
          </p:nvPr>
        </p:nvSpPr>
        <p:spPr>
          <a:xfrm>
            <a:off x="1154954" y="2603500"/>
            <a:ext cx="8825659" cy="706964"/>
          </a:xfrm>
        </p:spPr>
        <p:txBody>
          <a:bodyPr/>
          <a:lstStyle/>
          <a:p>
            <a:r>
              <a:rPr lang="en-US" dirty="0"/>
              <a:t>The following constants are optionally defined, generally depending on whether a feature is available:</a:t>
            </a:r>
          </a:p>
          <a:p>
            <a:pPr marL="0" indent="0">
              <a:buNone/>
            </a:pPr>
            <a:endParaRPr lang="en-US" dirty="0"/>
          </a:p>
        </p:txBody>
      </p:sp>
      <p:graphicFrame>
        <p:nvGraphicFramePr>
          <p:cNvPr id="4" name="Table 3">
            <a:extLst>
              <a:ext uri="{FF2B5EF4-FFF2-40B4-BE49-F238E27FC236}">
                <a16:creationId xmlns:a16="http://schemas.microsoft.com/office/drawing/2014/main" id="{0CF7D13C-60A2-48A3-A54A-8534978D2641}"/>
              </a:ext>
            </a:extLst>
          </p:cNvPr>
          <p:cNvGraphicFramePr>
            <a:graphicFrameLocks noGrp="1"/>
          </p:cNvGraphicFramePr>
          <p:nvPr>
            <p:extLst>
              <p:ext uri="{D42A27DB-BD31-4B8C-83A1-F6EECF244321}">
                <p14:modId xmlns:p14="http://schemas.microsoft.com/office/powerpoint/2010/main" val="2949781265"/>
              </p:ext>
            </p:extLst>
          </p:nvPr>
        </p:nvGraphicFramePr>
        <p:xfrm>
          <a:off x="691977" y="2603500"/>
          <a:ext cx="10824519" cy="3168698"/>
        </p:xfrm>
        <a:graphic>
          <a:graphicData uri="http://schemas.openxmlformats.org/drawingml/2006/table">
            <a:tbl>
              <a:tblPr/>
              <a:tblGrid>
                <a:gridCol w="3503878">
                  <a:extLst>
                    <a:ext uri="{9D8B030D-6E8A-4147-A177-3AD203B41FA5}">
                      <a16:colId xmlns:a16="http://schemas.microsoft.com/office/drawing/2014/main" val="1176500651"/>
                    </a:ext>
                  </a:extLst>
                </a:gridCol>
                <a:gridCol w="7320641">
                  <a:extLst>
                    <a:ext uri="{9D8B030D-6E8A-4147-A177-3AD203B41FA5}">
                      <a16:colId xmlns:a16="http://schemas.microsoft.com/office/drawing/2014/main" val="1801142291"/>
                    </a:ext>
                  </a:extLst>
                </a:gridCol>
              </a:tblGrid>
              <a:tr h="187195">
                <a:tc>
                  <a:txBody>
                    <a:bodyPr/>
                    <a:lstStyle/>
                    <a:p>
                      <a:r>
                        <a:rPr lang="en-US" sz="1400" b="1" dirty="0">
                          <a:effectLst/>
                        </a:rPr>
                        <a:t>Constants</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r>
                        <a:rPr lang="en-US" sz="1400" b="1" dirty="0">
                          <a:effectLst/>
                        </a:rPr>
                        <a:t>value</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2786436981"/>
                  </a:ext>
                </a:extLst>
              </a:tr>
              <a:tr h="287315">
                <a:tc>
                  <a:txBody>
                    <a:bodyPr/>
                    <a:lstStyle/>
                    <a:p>
                      <a:r>
                        <a:rPr lang="en-US" sz="1400" dirty="0">
                          <a:effectLst/>
                        </a:rPr>
                        <a:t>__STDC__</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tc>
                  <a:txBody>
                    <a:bodyPr/>
                    <a:lstStyle/>
                    <a:p>
                      <a:r>
                        <a:rPr lang="en-US" sz="1400">
                          <a:effectLst/>
                        </a:rPr>
                        <a:t>In C: if defined to 1, the implementation conforms to the C standard.</a:t>
                      </a:r>
                      <a:br>
                        <a:rPr lang="en-US" sz="1400">
                          <a:effectLst/>
                        </a:rPr>
                      </a:br>
                      <a:r>
                        <a:rPr lang="en-US" sz="1400">
                          <a:effectLst/>
                        </a:rPr>
                        <a:t>In C++: Implementation defined.</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extLst>
                  <a:ext uri="{0D108BD9-81ED-4DB2-BD59-A6C34878D82A}">
                    <a16:rowId xmlns:a16="http://schemas.microsoft.com/office/drawing/2014/main" val="631445590"/>
                  </a:ext>
                </a:extLst>
              </a:tr>
              <a:tr h="748778">
                <a:tc>
                  <a:txBody>
                    <a:bodyPr/>
                    <a:lstStyle/>
                    <a:p>
                      <a:r>
                        <a:rPr lang="en-US" sz="1400">
                          <a:effectLst/>
                        </a:rPr>
                        <a:t>__STDC_VERSION__</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tc>
                  <a:txBody>
                    <a:bodyPr/>
                    <a:lstStyle/>
                    <a:p>
                      <a:pPr>
                        <a:buFont typeface="Arial" panose="020B0604020202020204" pitchFamily="34" charset="0"/>
                        <a:buChar char="•"/>
                      </a:pPr>
                      <a:r>
                        <a:rPr lang="en-US" sz="1400">
                          <a:effectLst/>
                        </a:rPr>
                        <a:t>In C:</a:t>
                      </a:r>
                      <a:br>
                        <a:rPr lang="en-US" sz="1400">
                          <a:effectLst/>
                        </a:rPr>
                      </a:br>
                      <a:r>
                        <a:rPr lang="en-US" sz="1400" b="1">
                          <a:effectLst/>
                        </a:rPr>
                        <a:t>199401L</a:t>
                      </a:r>
                      <a:r>
                        <a:rPr lang="en-US" sz="1400">
                          <a:effectLst/>
                        </a:rPr>
                        <a:t>: ISO C 1990, Ammendment 1</a:t>
                      </a:r>
                    </a:p>
                    <a:p>
                      <a:pPr>
                        <a:buFont typeface="Arial" panose="020B0604020202020204" pitchFamily="34" charset="0"/>
                        <a:buChar char="•"/>
                      </a:pPr>
                      <a:r>
                        <a:rPr lang="en-US" sz="1400" b="1">
                          <a:effectLst/>
                        </a:rPr>
                        <a:t>199901L</a:t>
                      </a:r>
                      <a:r>
                        <a:rPr lang="en-US" sz="1400">
                          <a:effectLst/>
                        </a:rPr>
                        <a:t>: ISO C 1999</a:t>
                      </a:r>
                    </a:p>
                    <a:p>
                      <a:pPr>
                        <a:buFont typeface="Arial" panose="020B0604020202020204" pitchFamily="34" charset="0"/>
                        <a:buChar char="•"/>
                      </a:pPr>
                      <a:r>
                        <a:rPr lang="en-US" sz="1400" b="1">
                          <a:effectLst/>
                        </a:rPr>
                        <a:t>201112L</a:t>
                      </a:r>
                      <a:r>
                        <a:rPr lang="en-US" sz="1400">
                          <a:effectLst/>
                        </a:rPr>
                        <a:t>: ISO C 2011</a:t>
                      </a:r>
                    </a:p>
                    <a:p>
                      <a:r>
                        <a:rPr lang="en-US" sz="1400">
                          <a:effectLst/>
                        </a:rPr>
                        <a:t>In C++: Implementation defined.</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extLst>
                  <a:ext uri="{0D108BD9-81ED-4DB2-BD59-A6C34878D82A}">
                    <a16:rowId xmlns:a16="http://schemas.microsoft.com/office/drawing/2014/main" val="2498676922"/>
                  </a:ext>
                </a:extLst>
              </a:tr>
              <a:tr h="133583">
                <a:tc>
                  <a:txBody>
                    <a:bodyPr/>
                    <a:lstStyle/>
                    <a:p>
                      <a:r>
                        <a:rPr lang="en-US" sz="1400" dirty="0">
                          <a:effectLst/>
                        </a:rPr>
                        <a:t>__STDC_MB_MIGHT_NEQ_WC__</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tc>
                  <a:txBody>
                    <a:bodyPr/>
                    <a:lstStyle/>
                    <a:p>
                      <a:r>
                        <a:rPr lang="en-US" sz="1400">
                          <a:effectLst/>
                        </a:rPr>
                        <a:t>1 if multibyte encoding might give a character a different value in character literals</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extLst>
                  <a:ext uri="{0D108BD9-81ED-4DB2-BD59-A6C34878D82A}">
                    <a16:rowId xmlns:a16="http://schemas.microsoft.com/office/drawing/2014/main" val="1123446310"/>
                  </a:ext>
                </a:extLst>
              </a:tr>
              <a:tr h="256484">
                <a:tc>
                  <a:txBody>
                    <a:bodyPr/>
                    <a:lstStyle/>
                    <a:p>
                      <a:r>
                        <a:rPr lang="en-US" sz="1400">
                          <a:effectLst/>
                        </a:rPr>
                        <a:t>__STDC_ISO_10646__</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tc>
                  <a:txBody>
                    <a:bodyPr/>
                    <a:lstStyle/>
                    <a:p>
                      <a:r>
                        <a:rPr lang="en-US" sz="1400">
                          <a:effectLst/>
                        </a:rPr>
                        <a:t>A value in the form yyyymmL, specifying the date of the Unicode standard followed by the encoding of wchar_t characters</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extLst>
                  <a:ext uri="{0D108BD9-81ED-4DB2-BD59-A6C34878D82A}">
                    <a16:rowId xmlns:a16="http://schemas.microsoft.com/office/drawing/2014/main" val="1670194688"/>
                  </a:ext>
                </a:extLst>
              </a:tr>
              <a:tr h="0">
                <a:tc>
                  <a:txBody>
                    <a:bodyPr/>
                    <a:lstStyle/>
                    <a:p>
                      <a:r>
                        <a:rPr lang="en-US" sz="1400">
                          <a:effectLst/>
                        </a:rPr>
                        <a:t>__STDCPP_STRICT_POINTER_SAFETY__</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tc>
                  <a:txBody>
                    <a:bodyPr/>
                    <a:lstStyle/>
                    <a:p>
                      <a:r>
                        <a:rPr lang="en-US" sz="1400">
                          <a:effectLst/>
                        </a:rPr>
                        <a:t>1 if the implementation has </a:t>
                      </a:r>
                      <a:r>
                        <a:rPr lang="en-US" sz="1400" i="1">
                          <a:effectLst/>
                        </a:rPr>
                        <a:t>strict pointer safety</a:t>
                      </a:r>
                      <a:r>
                        <a:rPr lang="en-US" sz="1400">
                          <a:effectLst/>
                        </a:rPr>
                        <a:t> (see </a:t>
                      </a:r>
                      <a:r>
                        <a:rPr lang="en-US" sz="1400" u="none" strike="noStrike">
                          <a:solidFill>
                            <a:srgbClr val="000070"/>
                          </a:solidFill>
                          <a:effectLst/>
                          <a:hlinkClick r:id="rId2"/>
                        </a:rPr>
                        <a:t>get_pointer_safety</a:t>
                      </a:r>
                      <a:r>
                        <a:rPr lang="en-US" sz="1400">
                          <a:effectLst/>
                        </a:rPr>
                        <a:t>)</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extLst>
                  <a:ext uri="{0D108BD9-81ED-4DB2-BD59-A6C34878D82A}">
                    <a16:rowId xmlns:a16="http://schemas.microsoft.com/office/drawing/2014/main" val="1783805479"/>
                  </a:ext>
                </a:extLst>
              </a:tr>
              <a:tr h="327590">
                <a:tc>
                  <a:txBody>
                    <a:bodyPr/>
                    <a:lstStyle/>
                    <a:p>
                      <a:r>
                        <a:rPr lang="en-US" sz="1400">
                          <a:effectLst/>
                        </a:rPr>
                        <a:t>__STDCPP_THREADS__</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tc>
                  <a:txBody>
                    <a:bodyPr/>
                    <a:lstStyle/>
                    <a:p>
                      <a:r>
                        <a:rPr lang="en-US" sz="1400" dirty="0">
                          <a:effectLst/>
                        </a:rPr>
                        <a:t>1 if the program can have more than one thread</a:t>
                      </a:r>
                    </a:p>
                  </a:txBody>
                  <a:tcPr marL="46799" marR="46799" marT="23399" marB="23399" anchor="ct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E0"/>
                    </a:solidFill>
                  </a:tcPr>
                </a:tc>
                <a:extLst>
                  <a:ext uri="{0D108BD9-81ED-4DB2-BD59-A6C34878D82A}">
                    <a16:rowId xmlns:a16="http://schemas.microsoft.com/office/drawing/2014/main" val="419301346"/>
                  </a:ext>
                </a:extLst>
              </a:tr>
            </a:tbl>
          </a:graphicData>
        </a:graphic>
      </p:graphicFrame>
    </p:spTree>
    <p:extLst>
      <p:ext uri="{BB962C8B-B14F-4D97-AF65-F5344CB8AC3E}">
        <p14:creationId xmlns:p14="http://schemas.microsoft.com/office/powerpoint/2010/main" val="16953713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CC965-603D-4F79-9842-5A196084638B}"/>
              </a:ext>
            </a:extLst>
          </p:cNvPr>
          <p:cNvSpPr>
            <a:spLocks noGrp="1"/>
          </p:cNvSpPr>
          <p:nvPr>
            <p:ph type="title"/>
          </p:nvPr>
        </p:nvSpPr>
        <p:spPr/>
        <p:txBody>
          <a:bodyPr/>
          <a:lstStyle/>
          <a:p>
            <a:r>
              <a:rPr lang="en-US" dirty="0"/>
              <a:t>Data Type</a:t>
            </a:r>
          </a:p>
        </p:txBody>
      </p:sp>
      <p:graphicFrame>
        <p:nvGraphicFramePr>
          <p:cNvPr id="4" name="Content Placeholder 3">
            <a:extLst>
              <a:ext uri="{FF2B5EF4-FFF2-40B4-BE49-F238E27FC236}">
                <a16:creationId xmlns:a16="http://schemas.microsoft.com/office/drawing/2014/main" id="{6BCD7737-E42E-49A1-8AA2-B1970E62DD1B}"/>
              </a:ext>
            </a:extLst>
          </p:cNvPr>
          <p:cNvGraphicFramePr>
            <a:graphicFrameLocks noGrp="1"/>
          </p:cNvGraphicFramePr>
          <p:nvPr>
            <p:ph idx="1"/>
            <p:extLst>
              <p:ext uri="{D42A27DB-BD31-4B8C-83A1-F6EECF244321}">
                <p14:modId xmlns:p14="http://schemas.microsoft.com/office/powerpoint/2010/main" val="1566130836"/>
              </p:ext>
            </p:extLst>
          </p:nvPr>
        </p:nvGraphicFramePr>
        <p:xfrm>
          <a:off x="1155700" y="2603500"/>
          <a:ext cx="8824913"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Arrow: Up 4">
            <a:extLst>
              <a:ext uri="{FF2B5EF4-FFF2-40B4-BE49-F238E27FC236}">
                <a16:creationId xmlns:a16="http://schemas.microsoft.com/office/drawing/2014/main" id="{930E9A3C-7F5C-4DAA-BECE-13908023FC6E}"/>
              </a:ext>
            </a:extLst>
          </p:cNvPr>
          <p:cNvSpPr/>
          <p:nvPr/>
        </p:nvSpPr>
        <p:spPr>
          <a:xfrm rot="10800000">
            <a:off x="6746790" y="6140450"/>
            <a:ext cx="271849" cy="34598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FB5C38EF-8A34-4E1D-9CE8-FE2223758DB2}"/>
              </a:ext>
            </a:extLst>
          </p:cNvPr>
          <p:cNvSpPr txBox="1"/>
          <p:nvPr/>
        </p:nvSpPr>
        <p:spPr>
          <a:xfrm>
            <a:off x="4880919" y="5652984"/>
            <a:ext cx="774571" cy="369332"/>
          </a:xfrm>
          <a:prstGeom prst="rect">
            <a:avLst/>
          </a:prstGeom>
          <a:noFill/>
        </p:spPr>
        <p:txBody>
          <a:bodyPr wrap="none" rtlCol="0">
            <a:spAutoFit/>
          </a:bodyPr>
          <a:lstStyle/>
          <a:p>
            <a:r>
              <a:rPr lang="en-US" dirty="0"/>
              <a:t>Array</a:t>
            </a:r>
          </a:p>
        </p:txBody>
      </p:sp>
      <p:sp>
        <p:nvSpPr>
          <p:cNvPr id="7" name="TextBox 6">
            <a:extLst>
              <a:ext uri="{FF2B5EF4-FFF2-40B4-BE49-F238E27FC236}">
                <a16:creationId xmlns:a16="http://schemas.microsoft.com/office/drawing/2014/main" id="{20BECB77-BA1A-4209-9FE6-5E373619CDBF}"/>
              </a:ext>
            </a:extLst>
          </p:cNvPr>
          <p:cNvSpPr txBox="1"/>
          <p:nvPr/>
        </p:nvSpPr>
        <p:spPr>
          <a:xfrm>
            <a:off x="6421288" y="5652984"/>
            <a:ext cx="816249" cy="369332"/>
          </a:xfrm>
          <a:prstGeom prst="rect">
            <a:avLst/>
          </a:prstGeom>
          <a:noFill/>
        </p:spPr>
        <p:txBody>
          <a:bodyPr wrap="none" rtlCol="0">
            <a:spAutoFit/>
          </a:bodyPr>
          <a:lstStyle/>
          <a:p>
            <a:r>
              <a:rPr lang="en-US" dirty="0"/>
              <a:t>Struct</a:t>
            </a:r>
          </a:p>
        </p:txBody>
      </p:sp>
      <p:sp>
        <p:nvSpPr>
          <p:cNvPr id="8" name="TextBox 7">
            <a:extLst>
              <a:ext uri="{FF2B5EF4-FFF2-40B4-BE49-F238E27FC236}">
                <a16:creationId xmlns:a16="http://schemas.microsoft.com/office/drawing/2014/main" id="{19F99002-10C1-47DD-A888-D13BD5884F9C}"/>
              </a:ext>
            </a:extLst>
          </p:cNvPr>
          <p:cNvSpPr txBox="1"/>
          <p:nvPr/>
        </p:nvSpPr>
        <p:spPr>
          <a:xfrm>
            <a:off x="6470717" y="6506971"/>
            <a:ext cx="755335" cy="369332"/>
          </a:xfrm>
          <a:prstGeom prst="rect">
            <a:avLst/>
          </a:prstGeom>
          <a:noFill/>
        </p:spPr>
        <p:txBody>
          <a:bodyPr wrap="none" rtlCol="0">
            <a:spAutoFit/>
          </a:bodyPr>
          <a:lstStyle/>
          <a:p>
            <a:r>
              <a:rPr lang="en-US" dirty="0"/>
              <a:t>Class</a:t>
            </a:r>
          </a:p>
        </p:txBody>
      </p:sp>
    </p:spTree>
    <p:extLst>
      <p:ext uri="{BB962C8B-B14F-4D97-AF65-F5344CB8AC3E}">
        <p14:creationId xmlns:p14="http://schemas.microsoft.com/office/powerpoint/2010/main" val="3149464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F1976-B59A-49FF-BBC5-08FBF089526F}"/>
              </a:ext>
            </a:extLst>
          </p:cNvPr>
          <p:cNvSpPr>
            <a:spLocks noGrp="1"/>
          </p:cNvSpPr>
          <p:nvPr>
            <p:ph type="title"/>
          </p:nvPr>
        </p:nvSpPr>
        <p:spPr/>
        <p:txBody>
          <a:bodyPr/>
          <a:lstStyle/>
          <a:p>
            <a:r>
              <a:rPr lang="en-US" dirty="0"/>
              <a:t>Smart Pointer (C++ 11)</a:t>
            </a:r>
          </a:p>
        </p:txBody>
      </p:sp>
      <p:graphicFrame>
        <p:nvGraphicFramePr>
          <p:cNvPr id="4" name="Content Placeholder 3">
            <a:extLst>
              <a:ext uri="{FF2B5EF4-FFF2-40B4-BE49-F238E27FC236}">
                <a16:creationId xmlns:a16="http://schemas.microsoft.com/office/drawing/2014/main" id="{661455E0-61E7-4C0C-8F93-4360334136CE}"/>
              </a:ext>
            </a:extLst>
          </p:cNvPr>
          <p:cNvGraphicFramePr>
            <a:graphicFrameLocks noGrp="1"/>
          </p:cNvGraphicFramePr>
          <p:nvPr>
            <p:ph idx="1"/>
            <p:extLst>
              <p:ext uri="{D42A27DB-BD31-4B8C-83A1-F6EECF244321}">
                <p14:modId xmlns:p14="http://schemas.microsoft.com/office/powerpoint/2010/main" val="3289997197"/>
              </p:ext>
            </p:extLst>
          </p:nvPr>
        </p:nvGraphicFramePr>
        <p:xfrm>
          <a:off x="1155700" y="2603500"/>
          <a:ext cx="8824913"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38639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5933E-2D3A-4A53-B6EB-CE572338053C}"/>
              </a:ext>
            </a:extLst>
          </p:cNvPr>
          <p:cNvSpPr>
            <a:spLocks noGrp="1"/>
          </p:cNvSpPr>
          <p:nvPr>
            <p:ph type="title"/>
          </p:nvPr>
        </p:nvSpPr>
        <p:spPr/>
        <p:txBody>
          <a:bodyPr/>
          <a:lstStyle/>
          <a:p>
            <a:r>
              <a:rPr lang="en-US" dirty="0"/>
              <a:t>Road-Map</a:t>
            </a:r>
          </a:p>
        </p:txBody>
      </p:sp>
      <p:sp>
        <p:nvSpPr>
          <p:cNvPr id="4" name="Oval 3">
            <a:extLst>
              <a:ext uri="{FF2B5EF4-FFF2-40B4-BE49-F238E27FC236}">
                <a16:creationId xmlns:a16="http://schemas.microsoft.com/office/drawing/2014/main" id="{AD7399CE-4301-4296-A36B-CD36EB75C569}"/>
              </a:ext>
            </a:extLst>
          </p:cNvPr>
          <p:cNvSpPr/>
          <p:nvPr/>
        </p:nvSpPr>
        <p:spPr>
          <a:xfrm>
            <a:off x="2001794" y="3169932"/>
            <a:ext cx="1854950" cy="4413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SE001CPP</a:t>
            </a:r>
          </a:p>
        </p:txBody>
      </p:sp>
      <p:sp>
        <p:nvSpPr>
          <p:cNvPr id="5" name="Oval 4">
            <a:extLst>
              <a:ext uri="{FF2B5EF4-FFF2-40B4-BE49-F238E27FC236}">
                <a16:creationId xmlns:a16="http://schemas.microsoft.com/office/drawing/2014/main" id="{FDE3D1F8-5D12-464F-959D-8875F8F9F79C}"/>
              </a:ext>
            </a:extLst>
          </p:cNvPr>
          <p:cNvSpPr/>
          <p:nvPr/>
        </p:nvSpPr>
        <p:spPr>
          <a:xfrm>
            <a:off x="4372378" y="2336000"/>
            <a:ext cx="2021958" cy="4413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SE002CPP</a:t>
            </a:r>
          </a:p>
        </p:txBody>
      </p:sp>
      <p:sp>
        <p:nvSpPr>
          <p:cNvPr id="6" name="Oval 5">
            <a:extLst>
              <a:ext uri="{FF2B5EF4-FFF2-40B4-BE49-F238E27FC236}">
                <a16:creationId xmlns:a16="http://schemas.microsoft.com/office/drawing/2014/main" id="{9D4FD207-758C-4416-A3B5-E14065047402}"/>
              </a:ext>
            </a:extLst>
          </p:cNvPr>
          <p:cNvSpPr/>
          <p:nvPr/>
        </p:nvSpPr>
        <p:spPr>
          <a:xfrm>
            <a:off x="4403776" y="3629718"/>
            <a:ext cx="2021958" cy="4413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SE002</a:t>
            </a:r>
          </a:p>
        </p:txBody>
      </p:sp>
      <p:sp>
        <p:nvSpPr>
          <p:cNvPr id="7" name="Oval 6">
            <a:extLst>
              <a:ext uri="{FF2B5EF4-FFF2-40B4-BE49-F238E27FC236}">
                <a16:creationId xmlns:a16="http://schemas.microsoft.com/office/drawing/2014/main" id="{CBC31669-AA8B-48DE-97DA-5BBE90DD6B60}"/>
              </a:ext>
            </a:extLst>
          </p:cNvPr>
          <p:cNvSpPr/>
          <p:nvPr/>
        </p:nvSpPr>
        <p:spPr>
          <a:xfrm>
            <a:off x="7368532" y="2259863"/>
            <a:ext cx="2021958" cy="441350"/>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t>SE005CPP</a:t>
            </a:r>
          </a:p>
        </p:txBody>
      </p:sp>
      <p:sp>
        <p:nvSpPr>
          <p:cNvPr id="8" name="Oval 7">
            <a:extLst>
              <a:ext uri="{FF2B5EF4-FFF2-40B4-BE49-F238E27FC236}">
                <a16:creationId xmlns:a16="http://schemas.microsoft.com/office/drawing/2014/main" id="{8214187D-3C68-4CCB-B1CA-62E1B039D7C0}"/>
              </a:ext>
            </a:extLst>
          </p:cNvPr>
          <p:cNvSpPr/>
          <p:nvPr/>
        </p:nvSpPr>
        <p:spPr>
          <a:xfrm>
            <a:off x="7368532" y="3609806"/>
            <a:ext cx="2021958" cy="4413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AI001</a:t>
            </a:r>
          </a:p>
        </p:txBody>
      </p:sp>
      <p:cxnSp>
        <p:nvCxnSpPr>
          <p:cNvPr id="10" name="Connector: Curved 9">
            <a:extLst>
              <a:ext uri="{FF2B5EF4-FFF2-40B4-BE49-F238E27FC236}">
                <a16:creationId xmlns:a16="http://schemas.microsoft.com/office/drawing/2014/main" id="{A9CB41E7-0B18-4A85-9385-3C9F2D81C917}"/>
              </a:ext>
            </a:extLst>
          </p:cNvPr>
          <p:cNvCxnSpPr>
            <a:cxnSpLocks/>
            <a:stCxn id="4" idx="7"/>
            <a:endCxn id="5" idx="2"/>
          </p:cNvCxnSpPr>
          <p:nvPr/>
        </p:nvCxnSpPr>
        <p:spPr>
          <a:xfrm rot="5400000" flipH="1" flipV="1">
            <a:off x="3639790" y="2501978"/>
            <a:ext cx="677891" cy="787286"/>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ctor: Curved 12">
            <a:extLst>
              <a:ext uri="{FF2B5EF4-FFF2-40B4-BE49-F238E27FC236}">
                <a16:creationId xmlns:a16="http://schemas.microsoft.com/office/drawing/2014/main" id="{4A2B83FB-5E43-46BE-9F7E-D42E0580C546}"/>
              </a:ext>
            </a:extLst>
          </p:cNvPr>
          <p:cNvCxnSpPr>
            <a:cxnSpLocks/>
            <a:stCxn id="4" idx="5"/>
            <a:endCxn id="6" idx="2"/>
          </p:cNvCxnSpPr>
          <p:nvPr/>
        </p:nvCxnSpPr>
        <p:spPr>
          <a:xfrm rot="16200000" flipH="1">
            <a:off x="3842562" y="3289179"/>
            <a:ext cx="303745" cy="818683"/>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ctor: Curved 13">
            <a:extLst>
              <a:ext uri="{FF2B5EF4-FFF2-40B4-BE49-F238E27FC236}">
                <a16:creationId xmlns:a16="http://schemas.microsoft.com/office/drawing/2014/main" id="{E5FD2306-68A5-4C4D-951B-D1AE2EB69DA0}"/>
              </a:ext>
            </a:extLst>
          </p:cNvPr>
          <p:cNvCxnSpPr>
            <a:cxnSpLocks/>
            <a:endCxn id="27" idx="2"/>
          </p:cNvCxnSpPr>
          <p:nvPr/>
        </p:nvCxnSpPr>
        <p:spPr>
          <a:xfrm flipV="1">
            <a:off x="6054424" y="3169932"/>
            <a:ext cx="1314108" cy="607816"/>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ctor: Curved 16">
            <a:extLst>
              <a:ext uri="{FF2B5EF4-FFF2-40B4-BE49-F238E27FC236}">
                <a16:creationId xmlns:a16="http://schemas.microsoft.com/office/drawing/2014/main" id="{17D9A508-B647-458C-862D-DF5228A2D767}"/>
              </a:ext>
            </a:extLst>
          </p:cNvPr>
          <p:cNvCxnSpPr>
            <a:cxnSpLocks/>
            <a:stCxn id="5" idx="4"/>
            <a:endCxn id="6" idx="0"/>
          </p:cNvCxnSpPr>
          <p:nvPr/>
        </p:nvCxnSpPr>
        <p:spPr>
          <a:xfrm rot="16200000" flipH="1">
            <a:off x="4972872" y="3187835"/>
            <a:ext cx="852368" cy="31397"/>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onnector: Curved 19">
            <a:extLst>
              <a:ext uri="{FF2B5EF4-FFF2-40B4-BE49-F238E27FC236}">
                <a16:creationId xmlns:a16="http://schemas.microsoft.com/office/drawing/2014/main" id="{6FC042D4-E28D-42AA-B713-40F403BBD179}"/>
              </a:ext>
            </a:extLst>
          </p:cNvPr>
          <p:cNvCxnSpPr>
            <a:cxnSpLocks/>
            <a:stCxn id="5" idx="6"/>
            <a:endCxn id="27" idx="1"/>
          </p:cNvCxnSpPr>
          <p:nvPr/>
        </p:nvCxnSpPr>
        <p:spPr>
          <a:xfrm>
            <a:off x="6394336" y="2556675"/>
            <a:ext cx="1270305" cy="457216"/>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ctor: Curved 22">
            <a:extLst>
              <a:ext uri="{FF2B5EF4-FFF2-40B4-BE49-F238E27FC236}">
                <a16:creationId xmlns:a16="http://schemas.microsoft.com/office/drawing/2014/main" id="{4E0F8B82-1354-4D38-87A0-1BCD9AAEFBD8}"/>
              </a:ext>
            </a:extLst>
          </p:cNvPr>
          <p:cNvCxnSpPr>
            <a:cxnSpLocks/>
            <a:stCxn id="5" idx="5"/>
            <a:endCxn id="8" idx="1"/>
          </p:cNvCxnSpPr>
          <p:nvPr/>
        </p:nvCxnSpPr>
        <p:spPr>
          <a:xfrm rot="16200000" flipH="1">
            <a:off x="6400572" y="2410371"/>
            <a:ext cx="961724" cy="1566414"/>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Connector: Curved 29">
            <a:extLst>
              <a:ext uri="{FF2B5EF4-FFF2-40B4-BE49-F238E27FC236}">
                <a16:creationId xmlns:a16="http://schemas.microsoft.com/office/drawing/2014/main" id="{CBBDDAA9-DC49-48F8-B28F-00988781EEF9}"/>
              </a:ext>
            </a:extLst>
          </p:cNvPr>
          <p:cNvCxnSpPr>
            <a:cxnSpLocks/>
            <a:stCxn id="6" idx="6"/>
            <a:endCxn id="8" idx="2"/>
          </p:cNvCxnSpPr>
          <p:nvPr/>
        </p:nvCxnSpPr>
        <p:spPr>
          <a:xfrm flipV="1">
            <a:off x="6425733" y="3830481"/>
            <a:ext cx="942799" cy="19912"/>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Connector: Curved 43">
            <a:extLst>
              <a:ext uri="{FF2B5EF4-FFF2-40B4-BE49-F238E27FC236}">
                <a16:creationId xmlns:a16="http://schemas.microsoft.com/office/drawing/2014/main" id="{D6FDCE1F-0A49-4106-8C24-7F645208BA7B}"/>
              </a:ext>
            </a:extLst>
          </p:cNvPr>
          <p:cNvCxnSpPr>
            <a:cxnSpLocks/>
            <a:stCxn id="27" idx="4"/>
            <a:endCxn id="8" idx="0"/>
          </p:cNvCxnSpPr>
          <p:nvPr/>
        </p:nvCxnSpPr>
        <p:spPr>
          <a:xfrm rot="5400000">
            <a:off x="8269912" y="3500206"/>
            <a:ext cx="219199" cy="12700"/>
          </a:xfrm>
          <a:prstGeom prst="curvedConnector3">
            <a:avLst>
              <a:gd name="adj1" fmla="val 4637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Connector: Curved 46">
            <a:extLst>
              <a:ext uri="{FF2B5EF4-FFF2-40B4-BE49-F238E27FC236}">
                <a16:creationId xmlns:a16="http://schemas.microsoft.com/office/drawing/2014/main" id="{B9EDC107-CBC2-48D0-8B9F-5168F3F21C52}"/>
              </a:ext>
            </a:extLst>
          </p:cNvPr>
          <p:cNvCxnSpPr>
            <a:cxnSpLocks/>
            <a:endCxn id="27" idx="3"/>
          </p:cNvCxnSpPr>
          <p:nvPr/>
        </p:nvCxnSpPr>
        <p:spPr>
          <a:xfrm rot="16200000" flipV="1">
            <a:off x="7573086" y="3417528"/>
            <a:ext cx="749472" cy="566361"/>
          </a:xfrm>
          <a:prstGeom prst="curvedConnector3">
            <a:avLst>
              <a:gd name="adj1" fmla="val 59548"/>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Connector: Curved 50">
            <a:extLst>
              <a:ext uri="{FF2B5EF4-FFF2-40B4-BE49-F238E27FC236}">
                <a16:creationId xmlns:a16="http://schemas.microsoft.com/office/drawing/2014/main" id="{B6D1636E-150B-41B5-A518-DF7353E1FA9B}"/>
              </a:ext>
            </a:extLst>
          </p:cNvPr>
          <p:cNvCxnSpPr>
            <a:cxnSpLocks/>
            <a:stCxn id="6" idx="1"/>
            <a:endCxn id="5" idx="3"/>
          </p:cNvCxnSpPr>
          <p:nvPr/>
        </p:nvCxnSpPr>
        <p:spPr>
          <a:xfrm rot="16200000" flipV="1">
            <a:off x="4193368" y="3187835"/>
            <a:ext cx="981636" cy="31397"/>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graphicFrame>
        <p:nvGraphicFramePr>
          <p:cNvPr id="9" name="Table 10">
            <a:extLst>
              <a:ext uri="{FF2B5EF4-FFF2-40B4-BE49-F238E27FC236}">
                <a16:creationId xmlns:a16="http://schemas.microsoft.com/office/drawing/2014/main" id="{78D02F96-3FDB-42C9-92A0-156BCC74D6E4}"/>
              </a:ext>
            </a:extLst>
          </p:cNvPr>
          <p:cNvGraphicFramePr>
            <a:graphicFrameLocks noGrp="1"/>
          </p:cNvGraphicFramePr>
          <p:nvPr>
            <p:extLst>
              <p:ext uri="{D42A27DB-BD31-4B8C-83A1-F6EECF244321}">
                <p14:modId xmlns:p14="http://schemas.microsoft.com/office/powerpoint/2010/main" val="1053408691"/>
              </p:ext>
            </p:extLst>
          </p:nvPr>
        </p:nvGraphicFramePr>
        <p:xfrm>
          <a:off x="1600013" y="4198776"/>
          <a:ext cx="8128000" cy="2595880"/>
        </p:xfrm>
        <a:graphic>
          <a:graphicData uri="http://schemas.openxmlformats.org/drawingml/2006/table">
            <a:tbl>
              <a:tblPr firstRow="1" bandRow="1">
                <a:tableStyleId>{073A0DAA-6AF3-43AB-8588-CEC1D06C72B9}</a:tableStyleId>
              </a:tblPr>
              <a:tblGrid>
                <a:gridCol w="1748668">
                  <a:extLst>
                    <a:ext uri="{9D8B030D-6E8A-4147-A177-3AD203B41FA5}">
                      <a16:colId xmlns:a16="http://schemas.microsoft.com/office/drawing/2014/main" val="567083255"/>
                    </a:ext>
                  </a:extLst>
                </a:gridCol>
                <a:gridCol w="6379332">
                  <a:extLst>
                    <a:ext uri="{9D8B030D-6E8A-4147-A177-3AD203B41FA5}">
                      <a16:colId xmlns:a16="http://schemas.microsoft.com/office/drawing/2014/main" val="2495688863"/>
                    </a:ext>
                  </a:extLst>
                </a:gridCol>
              </a:tblGrid>
              <a:tr h="370840">
                <a:tc>
                  <a:txBody>
                    <a:bodyPr/>
                    <a:lstStyle/>
                    <a:p>
                      <a:r>
                        <a:rPr lang="en-US" dirty="0"/>
                        <a:t>Code</a:t>
                      </a:r>
                    </a:p>
                  </a:txBody>
                  <a:tcPr/>
                </a:tc>
                <a:tc>
                  <a:txBody>
                    <a:bodyPr/>
                    <a:lstStyle/>
                    <a:p>
                      <a:r>
                        <a:rPr lang="en-US" dirty="0"/>
                        <a:t>Title</a:t>
                      </a:r>
                    </a:p>
                  </a:txBody>
                  <a:tcPr/>
                </a:tc>
                <a:extLst>
                  <a:ext uri="{0D108BD9-81ED-4DB2-BD59-A6C34878D82A}">
                    <a16:rowId xmlns:a16="http://schemas.microsoft.com/office/drawing/2014/main" val="579624484"/>
                  </a:ext>
                </a:extLst>
              </a:tr>
              <a:tr h="370840">
                <a:tc>
                  <a:txBody>
                    <a:bodyPr/>
                    <a:lstStyle/>
                    <a:p>
                      <a:r>
                        <a:rPr lang="en-US" dirty="0"/>
                        <a:t>SE001CPP</a:t>
                      </a:r>
                    </a:p>
                  </a:txBody>
                  <a:tcPr/>
                </a:tc>
                <a:tc>
                  <a:txBody>
                    <a:bodyPr/>
                    <a:lstStyle/>
                    <a:p>
                      <a:r>
                        <a:rPr lang="en-US" dirty="0"/>
                        <a:t>C++ (Basic)</a:t>
                      </a:r>
                    </a:p>
                  </a:txBody>
                  <a:tcPr/>
                </a:tc>
                <a:extLst>
                  <a:ext uri="{0D108BD9-81ED-4DB2-BD59-A6C34878D82A}">
                    <a16:rowId xmlns:a16="http://schemas.microsoft.com/office/drawing/2014/main" val="2089182755"/>
                  </a:ext>
                </a:extLst>
              </a:tr>
              <a:tr h="370840">
                <a:tc>
                  <a:txBody>
                    <a:bodyPr/>
                    <a:lstStyle/>
                    <a:p>
                      <a:r>
                        <a:rPr lang="en-US" dirty="0"/>
                        <a:t>SE002CPP</a:t>
                      </a:r>
                    </a:p>
                  </a:txBody>
                  <a:tcPr/>
                </a:tc>
                <a:tc>
                  <a:txBody>
                    <a:bodyPr/>
                    <a:lstStyle/>
                    <a:p>
                      <a:r>
                        <a:rPr lang="en-US" dirty="0"/>
                        <a:t>C++ (Advanced)</a:t>
                      </a:r>
                    </a:p>
                  </a:txBody>
                  <a:tcPr/>
                </a:tc>
                <a:extLst>
                  <a:ext uri="{0D108BD9-81ED-4DB2-BD59-A6C34878D82A}">
                    <a16:rowId xmlns:a16="http://schemas.microsoft.com/office/drawing/2014/main" val="2239137508"/>
                  </a:ext>
                </a:extLst>
              </a:tr>
              <a:tr h="370840">
                <a:tc>
                  <a:txBody>
                    <a:bodyPr/>
                    <a:lstStyle/>
                    <a:p>
                      <a:r>
                        <a:rPr lang="en-US" dirty="0"/>
                        <a:t>SE002</a:t>
                      </a:r>
                    </a:p>
                  </a:txBody>
                  <a:tcPr/>
                </a:tc>
                <a:tc>
                  <a:txBody>
                    <a:bodyPr/>
                    <a:lstStyle/>
                    <a:p>
                      <a:r>
                        <a:rPr lang="en-US" dirty="0"/>
                        <a:t>The Practice of Writing Excellent Code</a:t>
                      </a:r>
                    </a:p>
                  </a:txBody>
                  <a:tcPr/>
                </a:tc>
                <a:extLst>
                  <a:ext uri="{0D108BD9-81ED-4DB2-BD59-A6C34878D82A}">
                    <a16:rowId xmlns:a16="http://schemas.microsoft.com/office/drawing/2014/main" val="3873883101"/>
                  </a:ext>
                </a:extLst>
              </a:tr>
              <a:tr h="370840">
                <a:tc>
                  <a:txBody>
                    <a:bodyPr/>
                    <a:lstStyle/>
                    <a:p>
                      <a:r>
                        <a:rPr lang="en-US" dirty="0"/>
                        <a:t>SE011CPP</a:t>
                      </a:r>
                    </a:p>
                  </a:txBody>
                  <a:tcPr/>
                </a:tc>
                <a:tc>
                  <a:txBody>
                    <a:bodyPr/>
                    <a:lstStyle/>
                    <a:p>
                      <a:r>
                        <a:rPr lang="en-US" dirty="0"/>
                        <a:t>Design Pattern In C++</a:t>
                      </a:r>
                    </a:p>
                  </a:txBody>
                  <a:tcPr/>
                </a:tc>
                <a:extLst>
                  <a:ext uri="{0D108BD9-81ED-4DB2-BD59-A6C34878D82A}">
                    <a16:rowId xmlns:a16="http://schemas.microsoft.com/office/drawing/2014/main" val="1412778608"/>
                  </a:ext>
                </a:extLst>
              </a:tr>
              <a:tr h="370840">
                <a:tc>
                  <a:txBody>
                    <a:bodyPr/>
                    <a:lstStyle/>
                    <a:p>
                      <a:r>
                        <a:rPr lang="en-US" dirty="0"/>
                        <a:t>AI001</a:t>
                      </a:r>
                    </a:p>
                  </a:txBody>
                  <a:tcPr/>
                </a:tc>
                <a:tc>
                  <a:txBody>
                    <a:bodyPr/>
                    <a:lstStyle/>
                    <a:p>
                      <a:r>
                        <a:rPr lang="en-US" dirty="0"/>
                        <a:t>Programming with Artificial Intelligence Techniques</a:t>
                      </a:r>
                    </a:p>
                  </a:txBody>
                  <a:tcPr/>
                </a:tc>
                <a:extLst>
                  <a:ext uri="{0D108BD9-81ED-4DB2-BD59-A6C34878D82A}">
                    <a16:rowId xmlns:a16="http://schemas.microsoft.com/office/drawing/2014/main" val="3392731662"/>
                  </a:ext>
                </a:extLst>
              </a:tr>
              <a:tr h="370840">
                <a:tc>
                  <a:txBody>
                    <a:bodyPr/>
                    <a:lstStyle/>
                    <a:p>
                      <a:r>
                        <a:rPr lang="en-US" dirty="0"/>
                        <a:t>SE005CPP</a:t>
                      </a:r>
                    </a:p>
                  </a:txBody>
                  <a:tcPr/>
                </a:tc>
                <a:tc>
                  <a:txBody>
                    <a:bodyPr/>
                    <a:lstStyle/>
                    <a:p>
                      <a:r>
                        <a:rPr lang="en-US" dirty="0"/>
                        <a:t>Programming Techniques for High Performance C++</a:t>
                      </a:r>
                    </a:p>
                  </a:txBody>
                  <a:tcPr/>
                </a:tc>
                <a:extLst>
                  <a:ext uri="{0D108BD9-81ED-4DB2-BD59-A6C34878D82A}">
                    <a16:rowId xmlns:a16="http://schemas.microsoft.com/office/drawing/2014/main" val="458302077"/>
                  </a:ext>
                </a:extLst>
              </a:tr>
            </a:tbl>
          </a:graphicData>
        </a:graphic>
      </p:graphicFrame>
      <p:sp>
        <p:nvSpPr>
          <p:cNvPr id="27" name="Oval 26">
            <a:extLst>
              <a:ext uri="{FF2B5EF4-FFF2-40B4-BE49-F238E27FC236}">
                <a16:creationId xmlns:a16="http://schemas.microsoft.com/office/drawing/2014/main" id="{ECFA4DFD-348A-48C2-9A56-61A80C05C22B}"/>
              </a:ext>
            </a:extLst>
          </p:cNvPr>
          <p:cNvSpPr/>
          <p:nvPr/>
        </p:nvSpPr>
        <p:spPr>
          <a:xfrm>
            <a:off x="7368532" y="2949257"/>
            <a:ext cx="2021958" cy="4413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SE011CPP</a:t>
            </a:r>
          </a:p>
        </p:txBody>
      </p:sp>
      <p:cxnSp>
        <p:nvCxnSpPr>
          <p:cNvPr id="38" name="Connector: Curved 37">
            <a:extLst>
              <a:ext uri="{FF2B5EF4-FFF2-40B4-BE49-F238E27FC236}">
                <a16:creationId xmlns:a16="http://schemas.microsoft.com/office/drawing/2014/main" id="{DC86115C-6524-4CC5-A4B2-5569FFDDB7B4}"/>
              </a:ext>
            </a:extLst>
          </p:cNvPr>
          <p:cNvCxnSpPr>
            <a:cxnSpLocks/>
            <a:stCxn id="5" idx="6"/>
            <a:endCxn id="7" idx="2"/>
          </p:cNvCxnSpPr>
          <p:nvPr/>
        </p:nvCxnSpPr>
        <p:spPr>
          <a:xfrm flipV="1">
            <a:off x="6394336" y="2480538"/>
            <a:ext cx="974196" cy="76137"/>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Connector: Curved 44">
            <a:extLst>
              <a:ext uri="{FF2B5EF4-FFF2-40B4-BE49-F238E27FC236}">
                <a16:creationId xmlns:a16="http://schemas.microsoft.com/office/drawing/2014/main" id="{8C12AE61-9598-4E82-AD86-5DF903C4D8E8}"/>
              </a:ext>
            </a:extLst>
          </p:cNvPr>
          <p:cNvCxnSpPr>
            <a:cxnSpLocks/>
            <a:stCxn id="7" idx="6"/>
            <a:endCxn id="27" idx="6"/>
          </p:cNvCxnSpPr>
          <p:nvPr/>
        </p:nvCxnSpPr>
        <p:spPr>
          <a:xfrm>
            <a:off x="9390490" y="2480538"/>
            <a:ext cx="12700" cy="689394"/>
          </a:xfrm>
          <a:prstGeom prst="curvedConnector3">
            <a:avLst>
              <a:gd name="adj1" fmla="val 180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8" name="Connector: Curved 47">
            <a:extLst>
              <a:ext uri="{FF2B5EF4-FFF2-40B4-BE49-F238E27FC236}">
                <a16:creationId xmlns:a16="http://schemas.microsoft.com/office/drawing/2014/main" id="{DEBC7B48-DE2B-402F-81A9-030705217F40}"/>
              </a:ext>
            </a:extLst>
          </p:cNvPr>
          <p:cNvCxnSpPr>
            <a:cxnSpLocks/>
            <a:stCxn id="27" idx="0"/>
            <a:endCxn id="7" idx="4"/>
          </p:cNvCxnSpPr>
          <p:nvPr/>
        </p:nvCxnSpPr>
        <p:spPr>
          <a:xfrm rot="5400000" flipH="1" flipV="1">
            <a:off x="8255489" y="2825235"/>
            <a:ext cx="248044" cy="12700"/>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Connector: Curved 51">
            <a:extLst>
              <a:ext uri="{FF2B5EF4-FFF2-40B4-BE49-F238E27FC236}">
                <a16:creationId xmlns:a16="http://schemas.microsoft.com/office/drawing/2014/main" id="{BC8E77FA-161C-41D5-A059-4BD908528D79}"/>
              </a:ext>
            </a:extLst>
          </p:cNvPr>
          <p:cNvCxnSpPr>
            <a:cxnSpLocks/>
            <a:stCxn id="7" idx="6"/>
            <a:endCxn id="8" idx="6"/>
          </p:cNvCxnSpPr>
          <p:nvPr/>
        </p:nvCxnSpPr>
        <p:spPr>
          <a:xfrm>
            <a:off x="9390490" y="2480538"/>
            <a:ext cx="12700" cy="1349943"/>
          </a:xfrm>
          <a:prstGeom prst="curvedConnector3">
            <a:avLst>
              <a:gd name="adj1" fmla="val 180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Connector: Curved 58">
            <a:extLst>
              <a:ext uri="{FF2B5EF4-FFF2-40B4-BE49-F238E27FC236}">
                <a16:creationId xmlns:a16="http://schemas.microsoft.com/office/drawing/2014/main" id="{345D1B09-7FA2-4BA6-9112-0591FAA7FB7E}"/>
              </a:ext>
            </a:extLst>
          </p:cNvPr>
          <p:cNvCxnSpPr>
            <a:cxnSpLocks/>
            <a:stCxn id="8" idx="6"/>
            <a:endCxn id="7" idx="7"/>
          </p:cNvCxnSpPr>
          <p:nvPr/>
        </p:nvCxnSpPr>
        <p:spPr>
          <a:xfrm flipH="1" flipV="1">
            <a:off x="9094381" y="2324497"/>
            <a:ext cx="296109" cy="1505984"/>
          </a:xfrm>
          <a:prstGeom prst="curvedConnector4">
            <a:avLst>
              <a:gd name="adj1" fmla="val -181926"/>
              <a:gd name="adj2" fmla="val 102576"/>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6210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Your Instructor</a:t>
            </a:r>
          </a:p>
        </p:txBody>
      </p:sp>
      <p:sp>
        <p:nvSpPr>
          <p:cNvPr id="3" name="Content Placeholder 2"/>
          <p:cNvSpPr>
            <a:spLocks noGrp="1"/>
          </p:cNvSpPr>
          <p:nvPr>
            <p:ph idx="1"/>
          </p:nvPr>
        </p:nvSpPr>
        <p:spPr/>
        <p:txBody>
          <a:bodyPr/>
          <a:lstStyle/>
          <a:p>
            <a:r>
              <a:rPr lang="en-US" dirty="0"/>
              <a:t>LENG Chee Kong</a:t>
            </a:r>
          </a:p>
          <a:p>
            <a:r>
              <a:rPr lang="en-US" dirty="0"/>
              <a:t>ckleng1964@gmail.com</a:t>
            </a:r>
          </a:p>
          <a:p>
            <a:r>
              <a:rPr lang="en-US" dirty="0"/>
              <a:t>019-21333329</a:t>
            </a:r>
          </a:p>
          <a:p>
            <a:r>
              <a:rPr lang="en-US" dirty="0"/>
              <a:t>https://my.linkedin.com/in/chee-kong-leng/en-us</a:t>
            </a:r>
          </a:p>
        </p:txBody>
      </p:sp>
    </p:spTree>
    <p:extLst>
      <p:ext uri="{BB962C8B-B14F-4D97-AF65-F5344CB8AC3E}">
        <p14:creationId xmlns:p14="http://schemas.microsoft.com/office/powerpoint/2010/main" val="1750939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38466-6861-4B40-AB30-54FBCEB21BE7}"/>
              </a:ext>
            </a:extLst>
          </p:cNvPr>
          <p:cNvSpPr>
            <a:spLocks noGrp="1"/>
          </p:cNvSpPr>
          <p:nvPr>
            <p:ph type="title"/>
          </p:nvPr>
        </p:nvSpPr>
        <p:spPr/>
        <p:txBody>
          <a:bodyPr/>
          <a:lstStyle/>
          <a:p>
            <a:r>
              <a:rPr lang="en-US" dirty="0"/>
              <a:t>Different Generation of Languages</a:t>
            </a:r>
          </a:p>
        </p:txBody>
      </p:sp>
      <p:graphicFrame>
        <p:nvGraphicFramePr>
          <p:cNvPr id="4" name="Table 4">
            <a:extLst>
              <a:ext uri="{FF2B5EF4-FFF2-40B4-BE49-F238E27FC236}">
                <a16:creationId xmlns:a16="http://schemas.microsoft.com/office/drawing/2014/main" id="{8666ACB9-D27F-4000-AA4F-4629B4708BCE}"/>
              </a:ext>
            </a:extLst>
          </p:cNvPr>
          <p:cNvGraphicFramePr>
            <a:graphicFrameLocks noGrp="1"/>
          </p:cNvGraphicFramePr>
          <p:nvPr>
            <p:ph idx="1"/>
            <p:extLst>
              <p:ext uri="{D42A27DB-BD31-4B8C-83A1-F6EECF244321}">
                <p14:modId xmlns:p14="http://schemas.microsoft.com/office/powerpoint/2010/main" val="2822687983"/>
              </p:ext>
            </p:extLst>
          </p:nvPr>
        </p:nvGraphicFramePr>
        <p:xfrm>
          <a:off x="1155700" y="2603500"/>
          <a:ext cx="8824911" cy="2225040"/>
        </p:xfrm>
        <a:graphic>
          <a:graphicData uri="http://schemas.openxmlformats.org/drawingml/2006/table">
            <a:tbl>
              <a:tblPr firstRow="1" bandRow="1">
                <a:tableStyleId>{5C22544A-7EE6-4342-B048-85BDC9FD1C3A}</a:tableStyleId>
              </a:tblPr>
              <a:tblGrid>
                <a:gridCol w="3539868">
                  <a:extLst>
                    <a:ext uri="{9D8B030D-6E8A-4147-A177-3AD203B41FA5}">
                      <a16:colId xmlns:a16="http://schemas.microsoft.com/office/drawing/2014/main" val="1258161537"/>
                    </a:ext>
                  </a:extLst>
                </a:gridCol>
                <a:gridCol w="2854410">
                  <a:extLst>
                    <a:ext uri="{9D8B030D-6E8A-4147-A177-3AD203B41FA5}">
                      <a16:colId xmlns:a16="http://schemas.microsoft.com/office/drawing/2014/main" val="1609351303"/>
                    </a:ext>
                  </a:extLst>
                </a:gridCol>
                <a:gridCol w="2430633">
                  <a:extLst>
                    <a:ext uri="{9D8B030D-6E8A-4147-A177-3AD203B41FA5}">
                      <a16:colId xmlns:a16="http://schemas.microsoft.com/office/drawing/2014/main" val="1372030008"/>
                    </a:ext>
                  </a:extLst>
                </a:gridCol>
              </a:tblGrid>
              <a:tr h="370840">
                <a:tc>
                  <a:txBody>
                    <a:bodyPr/>
                    <a:lstStyle/>
                    <a:p>
                      <a:r>
                        <a:rPr lang="en-US" dirty="0"/>
                        <a:t>Generation</a:t>
                      </a:r>
                    </a:p>
                  </a:txBody>
                  <a:tcPr/>
                </a:tc>
                <a:tc>
                  <a:txBody>
                    <a:bodyPr/>
                    <a:lstStyle/>
                    <a:p>
                      <a:r>
                        <a:rPr lang="en-US" dirty="0"/>
                        <a:t>Example</a:t>
                      </a:r>
                    </a:p>
                  </a:txBody>
                  <a:tcPr/>
                </a:tc>
                <a:tc>
                  <a:txBody>
                    <a:bodyPr/>
                    <a:lstStyle/>
                    <a:p>
                      <a:r>
                        <a:rPr lang="en-US" dirty="0"/>
                        <a:t>Translator</a:t>
                      </a:r>
                    </a:p>
                  </a:txBody>
                  <a:tcPr/>
                </a:tc>
                <a:extLst>
                  <a:ext uri="{0D108BD9-81ED-4DB2-BD59-A6C34878D82A}">
                    <a16:rowId xmlns:a16="http://schemas.microsoft.com/office/drawing/2014/main" val="4067505097"/>
                  </a:ext>
                </a:extLst>
              </a:tr>
              <a:tr h="370840">
                <a:tc>
                  <a:txBody>
                    <a:bodyPr/>
                    <a:lstStyle/>
                    <a:p>
                      <a:r>
                        <a:rPr lang="en-US" dirty="0"/>
                        <a:t>1GL (Native Language)</a:t>
                      </a:r>
                    </a:p>
                  </a:txBody>
                  <a:tcPr/>
                </a:tc>
                <a:tc>
                  <a:txBody>
                    <a:bodyPr/>
                    <a:lstStyle/>
                    <a:p>
                      <a:r>
                        <a:rPr lang="en-US" dirty="0"/>
                        <a:t>01000101110101</a:t>
                      </a:r>
                    </a:p>
                  </a:txBody>
                  <a:tcPr/>
                </a:tc>
                <a:tc>
                  <a:txBody>
                    <a:bodyPr/>
                    <a:lstStyle/>
                    <a:p>
                      <a:endParaRPr lang="en-US" dirty="0"/>
                    </a:p>
                  </a:txBody>
                  <a:tcPr/>
                </a:tc>
                <a:extLst>
                  <a:ext uri="{0D108BD9-81ED-4DB2-BD59-A6C34878D82A}">
                    <a16:rowId xmlns:a16="http://schemas.microsoft.com/office/drawing/2014/main" val="3921773815"/>
                  </a:ext>
                </a:extLst>
              </a:tr>
              <a:tr h="370840">
                <a:tc>
                  <a:txBody>
                    <a:bodyPr/>
                    <a:lstStyle/>
                    <a:p>
                      <a:r>
                        <a:rPr lang="en-US" dirty="0"/>
                        <a:t>2GL (Assembly Language)</a:t>
                      </a:r>
                    </a:p>
                  </a:txBody>
                  <a:tcPr/>
                </a:tc>
                <a:tc>
                  <a:txBody>
                    <a:bodyPr/>
                    <a:lstStyle/>
                    <a:p>
                      <a:r>
                        <a:rPr lang="en-US" dirty="0"/>
                        <a:t>Intel x86, Motorola</a:t>
                      </a:r>
                    </a:p>
                  </a:txBody>
                  <a:tcPr/>
                </a:tc>
                <a:tc>
                  <a:txBody>
                    <a:bodyPr/>
                    <a:lstStyle/>
                    <a:p>
                      <a:r>
                        <a:rPr lang="en-US" dirty="0"/>
                        <a:t>Assembler</a:t>
                      </a:r>
                    </a:p>
                  </a:txBody>
                  <a:tcPr/>
                </a:tc>
                <a:extLst>
                  <a:ext uri="{0D108BD9-81ED-4DB2-BD59-A6C34878D82A}">
                    <a16:rowId xmlns:a16="http://schemas.microsoft.com/office/drawing/2014/main" val="1838247098"/>
                  </a:ext>
                </a:extLst>
              </a:tr>
              <a:tr h="370840">
                <a:tc>
                  <a:txBody>
                    <a:bodyPr/>
                    <a:lstStyle/>
                    <a:p>
                      <a:r>
                        <a:rPr lang="en-US" dirty="0"/>
                        <a:t>3GL (Structured Language)</a:t>
                      </a:r>
                    </a:p>
                  </a:txBody>
                  <a:tcPr/>
                </a:tc>
                <a:tc>
                  <a:txBody>
                    <a:bodyPr/>
                    <a:lstStyle/>
                    <a:p>
                      <a:r>
                        <a:rPr lang="en-US" dirty="0"/>
                        <a:t>Fortran, Algo, C/</a:t>
                      </a:r>
                      <a:r>
                        <a:rPr lang="en-US" b="1" dirty="0">
                          <a:solidFill>
                            <a:srgbClr val="FF0000"/>
                          </a:solidFill>
                        </a:rPr>
                        <a:t>C++</a:t>
                      </a:r>
                    </a:p>
                  </a:txBody>
                  <a:tcPr/>
                </a:tc>
                <a:tc>
                  <a:txBody>
                    <a:bodyPr/>
                    <a:lstStyle/>
                    <a:p>
                      <a:r>
                        <a:rPr lang="en-US" dirty="0"/>
                        <a:t>Compiler</a:t>
                      </a:r>
                    </a:p>
                  </a:txBody>
                  <a:tcPr/>
                </a:tc>
                <a:extLst>
                  <a:ext uri="{0D108BD9-81ED-4DB2-BD59-A6C34878D82A}">
                    <a16:rowId xmlns:a16="http://schemas.microsoft.com/office/drawing/2014/main" val="3928893135"/>
                  </a:ext>
                </a:extLst>
              </a:tr>
              <a:tr h="370840">
                <a:tc>
                  <a:txBody>
                    <a:bodyPr/>
                    <a:lstStyle/>
                    <a:p>
                      <a:r>
                        <a:rPr lang="en-US" dirty="0"/>
                        <a:t>4GL (Interpreted Language)</a:t>
                      </a:r>
                    </a:p>
                  </a:txBody>
                  <a:tcPr/>
                </a:tc>
                <a:tc>
                  <a:txBody>
                    <a:bodyPr/>
                    <a:lstStyle/>
                    <a:p>
                      <a:r>
                        <a:rPr lang="en-US" dirty="0"/>
                        <a:t>Python, R, JavaScript</a:t>
                      </a:r>
                    </a:p>
                  </a:txBody>
                  <a:tcPr/>
                </a:tc>
                <a:tc>
                  <a:txBody>
                    <a:bodyPr/>
                    <a:lstStyle/>
                    <a:p>
                      <a:r>
                        <a:rPr lang="en-US" dirty="0"/>
                        <a:t>Interpreter</a:t>
                      </a:r>
                    </a:p>
                  </a:txBody>
                  <a:tcPr/>
                </a:tc>
                <a:extLst>
                  <a:ext uri="{0D108BD9-81ED-4DB2-BD59-A6C34878D82A}">
                    <a16:rowId xmlns:a16="http://schemas.microsoft.com/office/drawing/2014/main" val="920492293"/>
                  </a:ext>
                </a:extLst>
              </a:tr>
              <a:tr h="370840">
                <a:tc>
                  <a:txBody>
                    <a:bodyPr/>
                    <a:lstStyle/>
                    <a:p>
                      <a:r>
                        <a:rPr lang="en-US" dirty="0"/>
                        <a:t>5GL (Declarative Language)</a:t>
                      </a:r>
                    </a:p>
                  </a:txBody>
                  <a:tcPr/>
                </a:tc>
                <a:tc>
                  <a:txBody>
                    <a:bodyPr/>
                    <a:lstStyle/>
                    <a:p>
                      <a:r>
                        <a:rPr lang="en-US" dirty="0"/>
                        <a:t>Prolog, LISP</a:t>
                      </a:r>
                    </a:p>
                  </a:txBody>
                  <a:tcPr/>
                </a:tc>
                <a:tc>
                  <a:txBody>
                    <a:bodyPr/>
                    <a:lstStyle/>
                    <a:p>
                      <a:r>
                        <a:rPr lang="en-US" dirty="0"/>
                        <a:t>Engine</a:t>
                      </a:r>
                    </a:p>
                  </a:txBody>
                  <a:tcPr/>
                </a:tc>
                <a:extLst>
                  <a:ext uri="{0D108BD9-81ED-4DB2-BD59-A6C34878D82A}">
                    <a16:rowId xmlns:a16="http://schemas.microsoft.com/office/drawing/2014/main" val="4272060016"/>
                  </a:ext>
                </a:extLst>
              </a:tr>
            </a:tbl>
          </a:graphicData>
        </a:graphic>
      </p:graphicFrame>
    </p:spTree>
    <p:extLst>
      <p:ext uri="{BB962C8B-B14F-4D97-AF65-F5344CB8AC3E}">
        <p14:creationId xmlns:p14="http://schemas.microsoft.com/office/powerpoint/2010/main" val="1509949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DE2A4-361F-4857-B512-B6C0BA90FB6E}"/>
              </a:ext>
            </a:extLst>
          </p:cNvPr>
          <p:cNvSpPr>
            <a:spLocks noGrp="1"/>
          </p:cNvSpPr>
          <p:nvPr>
            <p:ph type="title"/>
          </p:nvPr>
        </p:nvSpPr>
        <p:spPr/>
        <p:txBody>
          <a:bodyPr/>
          <a:lstStyle/>
          <a:p>
            <a:r>
              <a:rPr lang="en-US" dirty="0"/>
              <a:t>When C Started?</a:t>
            </a:r>
          </a:p>
        </p:txBody>
      </p:sp>
      <p:sp>
        <p:nvSpPr>
          <p:cNvPr id="3" name="Content Placeholder 2">
            <a:extLst>
              <a:ext uri="{FF2B5EF4-FFF2-40B4-BE49-F238E27FC236}">
                <a16:creationId xmlns:a16="http://schemas.microsoft.com/office/drawing/2014/main" id="{C2C00B4E-8529-4CF9-8911-220DD3CBB1C3}"/>
              </a:ext>
            </a:extLst>
          </p:cNvPr>
          <p:cNvSpPr>
            <a:spLocks noGrp="1"/>
          </p:cNvSpPr>
          <p:nvPr>
            <p:ph idx="1"/>
          </p:nvPr>
        </p:nvSpPr>
        <p:spPr/>
        <p:txBody>
          <a:bodyPr/>
          <a:lstStyle/>
          <a:p>
            <a:r>
              <a:rPr lang="en-MY" dirty="0"/>
              <a:t>1972</a:t>
            </a:r>
          </a:p>
          <a:p>
            <a:r>
              <a:rPr lang="en-MY" dirty="0"/>
              <a:t>A successor to the </a:t>
            </a:r>
            <a:r>
              <a:rPr lang="en-MY" b="1" dirty="0"/>
              <a:t>programming language</a:t>
            </a:r>
            <a:r>
              <a:rPr lang="en-MY" dirty="0"/>
              <a:t> B, </a:t>
            </a:r>
            <a:r>
              <a:rPr lang="en-MY" b="1" dirty="0"/>
              <a:t>C</a:t>
            </a:r>
            <a:r>
              <a:rPr lang="en-MY" dirty="0"/>
              <a:t> was originally developed at Bell Labs by Dennis Ritchie between 1972 and 1973 to construct utilities running on Unix. It was applied to re-implementing the kernel of the Unix operating system. During the 1980s, </a:t>
            </a:r>
            <a:r>
              <a:rPr lang="en-MY" b="1" dirty="0"/>
              <a:t>C</a:t>
            </a:r>
            <a:r>
              <a:rPr lang="en-MY" dirty="0"/>
              <a:t> gradually gained popularity.</a:t>
            </a:r>
          </a:p>
          <a:p>
            <a:endParaRPr lang="en-US" dirty="0"/>
          </a:p>
        </p:txBody>
      </p:sp>
    </p:spTree>
    <p:extLst>
      <p:ext uri="{BB962C8B-B14F-4D97-AF65-F5344CB8AC3E}">
        <p14:creationId xmlns:p14="http://schemas.microsoft.com/office/powerpoint/2010/main" val="3406959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6C259-D0F2-4F00-9263-E5D39C7B5A74}"/>
              </a:ext>
            </a:extLst>
          </p:cNvPr>
          <p:cNvSpPr>
            <a:spLocks noGrp="1"/>
          </p:cNvSpPr>
          <p:nvPr>
            <p:ph type="title"/>
          </p:nvPr>
        </p:nvSpPr>
        <p:spPr/>
        <p:txBody>
          <a:bodyPr/>
          <a:lstStyle/>
          <a:p>
            <a:r>
              <a:rPr lang="en-US" dirty="0"/>
              <a:t>When C++ Started?</a:t>
            </a:r>
          </a:p>
        </p:txBody>
      </p:sp>
      <p:sp>
        <p:nvSpPr>
          <p:cNvPr id="3" name="Content Placeholder 2">
            <a:extLst>
              <a:ext uri="{FF2B5EF4-FFF2-40B4-BE49-F238E27FC236}">
                <a16:creationId xmlns:a16="http://schemas.microsoft.com/office/drawing/2014/main" id="{CD6A0118-6FCF-4184-A867-14F1D03A14C8}"/>
              </a:ext>
            </a:extLst>
          </p:cNvPr>
          <p:cNvSpPr>
            <a:spLocks noGrp="1"/>
          </p:cNvSpPr>
          <p:nvPr>
            <p:ph idx="1"/>
          </p:nvPr>
        </p:nvSpPr>
        <p:spPr/>
        <p:txBody>
          <a:bodyPr/>
          <a:lstStyle/>
          <a:p>
            <a:r>
              <a:rPr lang="en-MY" dirty="0"/>
              <a:t>1998</a:t>
            </a:r>
          </a:p>
          <a:p>
            <a:r>
              <a:rPr lang="en-MY" dirty="0"/>
              <a:t>Before the initial standardization in 1998, </a:t>
            </a:r>
            <a:r>
              <a:rPr lang="en-MY" b="1" dirty="0"/>
              <a:t>C++</a:t>
            </a:r>
            <a:r>
              <a:rPr lang="en-MY" dirty="0"/>
              <a:t> was </a:t>
            </a:r>
            <a:r>
              <a:rPr lang="en-MY" b="1" dirty="0"/>
              <a:t>developed</a:t>
            </a:r>
            <a:r>
              <a:rPr lang="en-MY" dirty="0"/>
              <a:t> by Danish computer scientist Bjarne </a:t>
            </a:r>
            <a:r>
              <a:rPr lang="en-MY" dirty="0" err="1"/>
              <a:t>Stroustrup</a:t>
            </a:r>
            <a:r>
              <a:rPr lang="en-MY" dirty="0"/>
              <a:t> at Bell Labs since 1979 as an extension of the C </a:t>
            </a:r>
            <a:r>
              <a:rPr lang="en-MY" b="1" dirty="0"/>
              <a:t>language</a:t>
            </a:r>
            <a:r>
              <a:rPr lang="en-MY" dirty="0"/>
              <a:t>; he wanted an efficient and flexible </a:t>
            </a:r>
            <a:r>
              <a:rPr lang="en-MY" b="1" dirty="0"/>
              <a:t>language</a:t>
            </a:r>
            <a:r>
              <a:rPr lang="en-MY" dirty="0"/>
              <a:t> similar to C that also provided high-level features for program organization.</a:t>
            </a:r>
          </a:p>
          <a:p>
            <a:endParaRPr lang="en-US" dirty="0"/>
          </a:p>
        </p:txBody>
      </p:sp>
    </p:spTree>
    <p:extLst>
      <p:ext uri="{BB962C8B-B14F-4D97-AF65-F5344CB8AC3E}">
        <p14:creationId xmlns:p14="http://schemas.microsoft.com/office/powerpoint/2010/main" val="4230620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14FEA-D5FE-408D-98C1-3742FFBAC222}"/>
              </a:ext>
            </a:extLst>
          </p:cNvPr>
          <p:cNvSpPr>
            <a:spLocks noGrp="1"/>
          </p:cNvSpPr>
          <p:nvPr>
            <p:ph type="title"/>
          </p:nvPr>
        </p:nvSpPr>
        <p:spPr/>
        <p:txBody>
          <a:bodyPr/>
          <a:lstStyle/>
          <a:p>
            <a:r>
              <a:rPr lang="en-US" dirty="0"/>
              <a:t>Data Type Info Provided to Compiler</a:t>
            </a:r>
          </a:p>
        </p:txBody>
      </p:sp>
      <p:sp>
        <p:nvSpPr>
          <p:cNvPr id="3" name="Content Placeholder 2">
            <a:extLst>
              <a:ext uri="{FF2B5EF4-FFF2-40B4-BE49-F238E27FC236}">
                <a16:creationId xmlns:a16="http://schemas.microsoft.com/office/drawing/2014/main" id="{620C364A-E1AA-4CC1-913A-3A8E0BE08F9A}"/>
              </a:ext>
            </a:extLst>
          </p:cNvPr>
          <p:cNvSpPr>
            <a:spLocks noGrp="1"/>
          </p:cNvSpPr>
          <p:nvPr>
            <p:ph idx="1"/>
          </p:nvPr>
        </p:nvSpPr>
        <p:spPr/>
        <p:txBody>
          <a:bodyPr/>
          <a:lstStyle/>
          <a:p>
            <a:pPr>
              <a:buFont typeface="+mj-lt"/>
              <a:buAutoNum type="arabicPeriod"/>
            </a:pPr>
            <a:r>
              <a:rPr lang="en-US" dirty="0"/>
              <a:t>Type of Data supported</a:t>
            </a:r>
          </a:p>
          <a:p>
            <a:pPr>
              <a:buFont typeface="+mj-lt"/>
              <a:buAutoNum type="arabicPeriod"/>
            </a:pPr>
            <a:r>
              <a:rPr lang="en-US" dirty="0"/>
              <a:t>No of Bytes needed</a:t>
            </a:r>
          </a:p>
          <a:p>
            <a:pPr>
              <a:buFont typeface="+mj-lt"/>
              <a:buAutoNum type="arabicPeriod"/>
            </a:pPr>
            <a:r>
              <a:rPr lang="en-US" dirty="0"/>
              <a:t>Value Range</a:t>
            </a:r>
          </a:p>
          <a:p>
            <a:pPr>
              <a:buFont typeface="+mj-lt"/>
              <a:buAutoNum type="arabicPeriod"/>
            </a:pPr>
            <a:r>
              <a:rPr lang="en-US" dirty="0"/>
              <a:t>Valid Operations</a:t>
            </a:r>
          </a:p>
          <a:p>
            <a:pPr>
              <a:buFont typeface="+mj-lt"/>
              <a:buAutoNum type="arabicPeriod"/>
            </a:pPr>
            <a:endParaRPr lang="en-US" dirty="0"/>
          </a:p>
        </p:txBody>
      </p:sp>
    </p:spTree>
    <p:extLst>
      <p:ext uri="{BB962C8B-B14F-4D97-AF65-F5344CB8AC3E}">
        <p14:creationId xmlns:p14="http://schemas.microsoft.com/office/powerpoint/2010/main" val="2692283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13D19-BE4E-4675-AD13-71B04A7EF464}"/>
              </a:ext>
            </a:extLst>
          </p:cNvPr>
          <p:cNvSpPr>
            <a:spLocks noGrp="1"/>
          </p:cNvSpPr>
          <p:nvPr>
            <p:ph type="title"/>
          </p:nvPr>
        </p:nvSpPr>
        <p:spPr/>
        <p:txBody>
          <a:bodyPr/>
          <a:lstStyle/>
          <a:p>
            <a:r>
              <a:rPr lang="en-US" dirty="0"/>
              <a:t>Simple Native Types</a:t>
            </a:r>
          </a:p>
        </p:txBody>
      </p:sp>
      <p:sp>
        <p:nvSpPr>
          <p:cNvPr id="3" name="Content Placeholder 2">
            <a:extLst>
              <a:ext uri="{FF2B5EF4-FFF2-40B4-BE49-F238E27FC236}">
                <a16:creationId xmlns:a16="http://schemas.microsoft.com/office/drawing/2014/main" id="{5259EF66-3F35-4620-8710-1EBB0A792279}"/>
              </a:ext>
            </a:extLst>
          </p:cNvPr>
          <p:cNvSpPr>
            <a:spLocks noGrp="1"/>
          </p:cNvSpPr>
          <p:nvPr>
            <p:ph idx="1"/>
          </p:nvPr>
        </p:nvSpPr>
        <p:spPr/>
        <p:txBody>
          <a:bodyPr/>
          <a:lstStyle/>
          <a:p>
            <a:r>
              <a:rPr lang="en-US" dirty="0"/>
              <a:t>char (signed/unsigned)</a:t>
            </a:r>
          </a:p>
          <a:p>
            <a:r>
              <a:rPr lang="en-US" dirty="0"/>
              <a:t>short (signed/unsigned)</a:t>
            </a:r>
          </a:p>
          <a:p>
            <a:r>
              <a:rPr lang="en-US" dirty="0"/>
              <a:t>int (signed/unsigned)</a:t>
            </a:r>
          </a:p>
          <a:p>
            <a:r>
              <a:rPr lang="en-US" dirty="0"/>
              <a:t>long (signed/unsigned)</a:t>
            </a:r>
          </a:p>
          <a:p>
            <a:r>
              <a:rPr lang="en-US" dirty="0"/>
              <a:t>float</a:t>
            </a:r>
          </a:p>
          <a:p>
            <a:r>
              <a:rPr lang="en-US" dirty="0"/>
              <a:t>double</a:t>
            </a:r>
          </a:p>
          <a:p>
            <a:r>
              <a:rPr lang="en-US" i="1" dirty="0"/>
              <a:t>pointers</a:t>
            </a:r>
          </a:p>
          <a:p>
            <a:r>
              <a:rPr lang="en-US" dirty="0">
                <a:solidFill>
                  <a:srgbClr val="FF0000"/>
                </a:solidFill>
              </a:rPr>
              <a:t>bool</a:t>
            </a:r>
          </a:p>
          <a:p>
            <a:endParaRPr lang="en-US" dirty="0"/>
          </a:p>
        </p:txBody>
      </p:sp>
    </p:spTree>
    <p:extLst>
      <p:ext uri="{BB962C8B-B14F-4D97-AF65-F5344CB8AC3E}">
        <p14:creationId xmlns:p14="http://schemas.microsoft.com/office/powerpoint/2010/main" val="3865234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C1AD6-1299-4CAD-92B4-A3148B09027B}"/>
              </a:ext>
            </a:extLst>
          </p:cNvPr>
          <p:cNvSpPr>
            <a:spLocks noGrp="1"/>
          </p:cNvSpPr>
          <p:nvPr>
            <p:ph type="title"/>
          </p:nvPr>
        </p:nvSpPr>
        <p:spPr/>
        <p:txBody>
          <a:bodyPr/>
          <a:lstStyle/>
          <a:p>
            <a:r>
              <a:rPr lang="en-US" dirty="0"/>
              <a:t>Memory Segments</a:t>
            </a:r>
          </a:p>
        </p:txBody>
      </p:sp>
      <p:sp>
        <p:nvSpPr>
          <p:cNvPr id="4" name="Rectangle 3">
            <a:extLst>
              <a:ext uri="{FF2B5EF4-FFF2-40B4-BE49-F238E27FC236}">
                <a16:creationId xmlns:a16="http://schemas.microsoft.com/office/drawing/2014/main" id="{B1EF7712-94B4-4D42-9167-9A95FA0C5FB2}"/>
              </a:ext>
            </a:extLst>
          </p:cNvPr>
          <p:cNvSpPr/>
          <p:nvPr/>
        </p:nvSpPr>
        <p:spPr>
          <a:xfrm>
            <a:off x="4476584" y="3156669"/>
            <a:ext cx="2369489" cy="4293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Code Segment</a:t>
            </a:r>
          </a:p>
        </p:txBody>
      </p:sp>
      <p:sp>
        <p:nvSpPr>
          <p:cNvPr id="5" name="Rectangle 4">
            <a:extLst>
              <a:ext uri="{FF2B5EF4-FFF2-40B4-BE49-F238E27FC236}">
                <a16:creationId xmlns:a16="http://schemas.microsoft.com/office/drawing/2014/main" id="{5E67A989-BC3C-48B0-9D86-259D12797D32}"/>
              </a:ext>
            </a:extLst>
          </p:cNvPr>
          <p:cNvSpPr/>
          <p:nvPr/>
        </p:nvSpPr>
        <p:spPr>
          <a:xfrm>
            <a:off x="4476584" y="3586039"/>
            <a:ext cx="2369489" cy="42937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Data Segment</a:t>
            </a:r>
          </a:p>
        </p:txBody>
      </p:sp>
      <p:sp>
        <p:nvSpPr>
          <p:cNvPr id="6" name="Rectangle 5">
            <a:extLst>
              <a:ext uri="{FF2B5EF4-FFF2-40B4-BE49-F238E27FC236}">
                <a16:creationId xmlns:a16="http://schemas.microsoft.com/office/drawing/2014/main" id="{77A3362E-2667-47C8-8272-8EB0D75BEA38}"/>
              </a:ext>
            </a:extLst>
          </p:cNvPr>
          <p:cNvSpPr/>
          <p:nvPr/>
        </p:nvSpPr>
        <p:spPr>
          <a:xfrm>
            <a:off x="4476583" y="4015409"/>
            <a:ext cx="2369489" cy="42937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Heap Segment</a:t>
            </a:r>
          </a:p>
        </p:txBody>
      </p:sp>
      <p:sp>
        <p:nvSpPr>
          <p:cNvPr id="7" name="Rectangle 6">
            <a:extLst>
              <a:ext uri="{FF2B5EF4-FFF2-40B4-BE49-F238E27FC236}">
                <a16:creationId xmlns:a16="http://schemas.microsoft.com/office/drawing/2014/main" id="{7C8C4FFE-6EF2-4D18-BE0B-51887F384B49}"/>
              </a:ext>
            </a:extLst>
          </p:cNvPr>
          <p:cNvSpPr/>
          <p:nvPr/>
        </p:nvSpPr>
        <p:spPr>
          <a:xfrm>
            <a:off x="4476582" y="4444779"/>
            <a:ext cx="2369489" cy="42937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t>Stack Segment</a:t>
            </a:r>
          </a:p>
        </p:txBody>
      </p:sp>
      <p:sp>
        <p:nvSpPr>
          <p:cNvPr id="11" name="Right Brace 10">
            <a:extLst>
              <a:ext uri="{FF2B5EF4-FFF2-40B4-BE49-F238E27FC236}">
                <a16:creationId xmlns:a16="http://schemas.microsoft.com/office/drawing/2014/main" id="{A041A685-6C7E-409F-BBFD-8447FA0FBBA0}"/>
              </a:ext>
            </a:extLst>
          </p:cNvPr>
          <p:cNvSpPr/>
          <p:nvPr/>
        </p:nvSpPr>
        <p:spPr>
          <a:xfrm>
            <a:off x="6936510" y="3156669"/>
            <a:ext cx="166254" cy="42937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2" name="Right Brace 11">
            <a:extLst>
              <a:ext uri="{FF2B5EF4-FFF2-40B4-BE49-F238E27FC236}">
                <a16:creationId xmlns:a16="http://schemas.microsoft.com/office/drawing/2014/main" id="{CCDD641D-7CCA-48CE-98EF-B70D46962854}"/>
              </a:ext>
            </a:extLst>
          </p:cNvPr>
          <p:cNvSpPr/>
          <p:nvPr/>
        </p:nvSpPr>
        <p:spPr>
          <a:xfrm>
            <a:off x="6936510" y="3586039"/>
            <a:ext cx="166254" cy="128811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78B35ACA-6E8C-415F-AB6F-867EED15F1F1}"/>
              </a:ext>
            </a:extLst>
          </p:cNvPr>
          <p:cNvSpPr txBox="1"/>
          <p:nvPr/>
        </p:nvSpPr>
        <p:spPr>
          <a:xfrm>
            <a:off x="7065818" y="3184378"/>
            <a:ext cx="2262910" cy="369332"/>
          </a:xfrm>
          <a:prstGeom prst="rect">
            <a:avLst/>
          </a:prstGeom>
          <a:noFill/>
        </p:spPr>
        <p:txBody>
          <a:bodyPr wrap="square" rtlCol="0">
            <a:spAutoFit/>
          </a:bodyPr>
          <a:lstStyle/>
          <a:p>
            <a:r>
              <a:rPr lang="en-US" dirty="0" err="1"/>
              <a:t>Behaviour</a:t>
            </a:r>
            <a:endParaRPr lang="en-US" dirty="0"/>
          </a:p>
        </p:txBody>
      </p:sp>
      <p:sp>
        <p:nvSpPr>
          <p:cNvPr id="14" name="TextBox 13">
            <a:extLst>
              <a:ext uri="{FF2B5EF4-FFF2-40B4-BE49-F238E27FC236}">
                <a16:creationId xmlns:a16="http://schemas.microsoft.com/office/drawing/2014/main" id="{51E526E1-AA33-4AA2-B152-980000CBDF0D}"/>
              </a:ext>
            </a:extLst>
          </p:cNvPr>
          <p:cNvSpPr txBox="1"/>
          <p:nvPr/>
        </p:nvSpPr>
        <p:spPr>
          <a:xfrm>
            <a:off x="7065818" y="4029285"/>
            <a:ext cx="2262910" cy="369332"/>
          </a:xfrm>
          <a:prstGeom prst="rect">
            <a:avLst/>
          </a:prstGeom>
          <a:noFill/>
        </p:spPr>
        <p:txBody>
          <a:bodyPr wrap="square" rtlCol="0">
            <a:spAutoFit/>
          </a:bodyPr>
          <a:lstStyle/>
          <a:p>
            <a:r>
              <a:rPr lang="en-US" dirty="0"/>
              <a:t>State</a:t>
            </a:r>
          </a:p>
        </p:txBody>
      </p:sp>
    </p:spTree>
    <p:extLst>
      <p:ext uri="{BB962C8B-B14F-4D97-AF65-F5344CB8AC3E}">
        <p14:creationId xmlns:p14="http://schemas.microsoft.com/office/powerpoint/2010/main" val="11948587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479</TotalTime>
  <Words>1877</Words>
  <Application>Microsoft Office PowerPoint</Application>
  <PresentationFormat>Widescreen</PresentationFormat>
  <Paragraphs>306</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Century Gothic</vt:lpstr>
      <vt:lpstr>Wingdings 3</vt:lpstr>
      <vt:lpstr>Ion Boardroom</vt:lpstr>
      <vt:lpstr>SE001CPP - C++ (Basic)</vt:lpstr>
      <vt:lpstr>Class Schedule</vt:lpstr>
      <vt:lpstr>Your Instructor</vt:lpstr>
      <vt:lpstr>Different Generation of Languages</vt:lpstr>
      <vt:lpstr>When C Started?</vt:lpstr>
      <vt:lpstr>When C++ Started?</vt:lpstr>
      <vt:lpstr>Data Type Info Provided to Compiler</vt:lpstr>
      <vt:lpstr>Simple Native Types</vt:lpstr>
      <vt:lpstr>Memory Segments</vt:lpstr>
      <vt:lpstr>Operators</vt:lpstr>
      <vt:lpstr>Operators</vt:lpstr>
      <vt:lpstr>Operators</vt:lpstr>
      <vt:lpstr>Operators</vt:lpstr>
      <vt:lpstr>Operators</vt:lpstr>
      <vt:lpstr>Operators</vt:lpstr>
      <vt:lpstr>Operators</vt:lpstr>
      <vt:lpstr>Operators</vt:lpstr>
      <vt:lpstr>Preprocessor directives</vt:lpstr>
      <vt:lpstr>Predefined Directive Constants</vt:lpstr>
      <vt:lpstr>Optional Directive Constants</vt:lpstr>
      <vt:lpstr>Data Type</vt:lpstr>
      <vt:lpstr>Smart Pointer (C++ 11)</vt:lpstr>
      <vt:lpstr>Road-Map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Python Essential</dc:title>
  <dc:creator>Windows User</dc:creator>
  <cp:lastModifiedBy>Corporate Trainer - Trainer 8</cp:lastModifiedBy>
  <cp:revision>73</cp:revision>
  <dcterms:created xsi:type="dcterms:W3CDTF">2016-07-25T18:28:04Z</dcterms:created>
  <dcterms:modified xsi:type="dcterms:W3CDTF">2024-02-26T01:23:55Z</dcterms:modified>
</cp:coreProperties>
</file>